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56" r:id="rId4"/>
    <p:sldId id="257" r:id="rId5"/>
    <p:sldId id="258" r:id="rId6"/>
    <p:sldId id="259" r:id="rId7"/>
    <p:sldId id="260"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E7DB9F-CBD7-4B94-ACA5-4A2BD847B659}" v="74" dt="2023-10-14T13:26:36.5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8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uigley, Fran" userId="0e1cff37-b83a-4824-88f3-28d5408f452a" providerId="ADAL" clId="{40E7DB9F-CBD7-4B94-ACA5-4A2BD847B659}"/>
    <pc:docChg chg="undo custSel addSld delSld modSld">
      <pc:chgData name="Quigley, Fran" userId="0e1cff37-b83a-4824-88f3-28d5408f452a" providerId="ADAL" clId="{40E7DB9F-CBD7-4B94-ACA5-4A2BD847B659}" dt="2023-10-14T13:27:05.538" v="2320" actId="114"/>
      <pc:docMkLst>
        <pc:docMk/>
      </pc:docMkLst>
      <pc:sldChg chg="addSp delSp modSp mod modClrScheme chgLayout">
        <pc:chgData name="Quigley, Fran" userId="0e1cff37-b83a-4824-88f3-28d5408f452a" providerId="ADAL" clId="{40E7DB9F-CBD7-4B94-ACA5-4A2BD847B659}" dt="2023-10-14T13:27:05.538" v="2320" actId="114"/>
        <pc:sldMkLst>
          <pc:docMk/>
          <pc:sldMk cId="706742650" sldId="256"/>
        </pc:sldMkLst>
        <pc:spChg chg="del mod ord">
          <ac:chgData name="Quigley, Fran" userId="0e1cff37-b83a-4824-88f3-28d5408f452a" providerId="ADAL" clId="{40E7DB9F-CBD7-4B94-ACA5-4A2BD847B659}" dt="2023-10-13T14:51:25.728" v="1" actId="700"/>
          <ac:spMkLst>
            <pc:docMk/>
            <pc:sldMk cId="706742650" sldId="256"/>
            <ac:spMk id="2" creationId="{2E4B474A-090D-3537-1CBE-95565FF730CB}"/>
          </ac:spMkLst>
        </pc:spChg>
        <pc:spChg chg="del mod ord">
          <ac:chgData name="Quigley, Fran" userId="0e1cff37-b83a-4824-88f3-28d5408f452a" providerId="ADAL" clId="{40E7DB9F-CBD7-4B94-ACA5-4A2BD847B659}" dt="2023-10-13T14:51:25.728" v="1" actId="700"/>
          <ac:spMkLst>
            <pc:docMk/>
            <pc:sldMk cId="706742650" sldId="256"/>
            <ac:spMk id="3" creationId="{02E1435C-CAC3-E94E-FB85-532E4A57C702}"/>
          </ac:spMkLst>
        </pc:spChg>
        <pc:spChg chg="add mod ord">
          <ac:chgData name="Quigley, Fran" userId="0e1cff37-b83a-4824-88f3-28d5408f452a" providerId="ADAL" clId="{40E7DB9F-CBD7-4B94-ACA5-4A2BD847B659}" dt="2023-10-13T20:14:22.718" v="1304" actId="114"/>
          <ac:spMkLst>
            <pc:docMk/>
            <pc:sldMk cId="706742650" sldId="256"/>
            <ac:spMk id="4" creationId="{6B9D8EF4-5595-3574-E040-BBE3FCBA143F}"/>
          </ac:spMkLst>
        </pc:spChg>
        <pc:spChg chg="add mod ord">
          <ac:chgData name="Quigley, Fran" userId="0e1cff37-b83a-4824-88f3-28d5408f452a" providerId="ADAL" clId="{40E7DB9F-CBD7-4B94-ACA5-4A2BD847B659}" dt="2023-10-14T13:26:33.521" v="2303" actId="27636"/>
          <ac:spMkLst>
            <pc:docMk/>
            <pc:sldMk cId="706742650" sldId="256"/>
            <ac:spMk id="5" creationId="{C55EE228-C2DA-CF1B-AE64-FEC7B00754B3}"/>
          </ac:spMkLst>
        </pc:spChg>
        <pc:spChg chg="add mod ord">
          <ac:chgData name="Quigley, Fran" userId="0e1cff37-b83a-4824-88f3-28d5408f452a" providerId="ADAL" clId="{40E7DB9F-CBD7-4B94-ACA5-4A2BD847B659}" dt="2023-10-14T13:27:05.538" v="2320" actId="114"/>
          <ac:spMkLst>
            <pc:docMk/>
            <pc:sldMk cId="706742650" sldId="256"/>
            <ac:spMk id="6" creationId="{A5B0605C-54A4-E82D-5F00-9734F354CC39}"/>
          </ac:spMkLst>
        </pc:spChg>
        <pc:picChg chg="add del mod">
          <ac:chgData name="Quigley, Fran" userId="0e1cff37-b83a-4824-88f3-28d5408f452a" providerId="ADAL" clId="{40E7DB9F-CBD7-4B94-ACA5-4A2BD847B659}" dt="2023-10-14T13:26:10.807" v="2293"/>
          <ac:picMkLst>
            <pc:docMk/>
            <pc:sldMk cId="706742650" sldId="256"/>
            <ac:picMk id="2" creationId="{9C4B622B-7158-5844-F1FD-5F76D3B643FC}"/>
          </ac:picMkLst>
        </pc:picChg>
        <pc:picChg chg="add del mod">
          <ac:chgData name="Quigley, Fran" userId="0e1cff37-b83a-4824-88f3-28d5408f452a" providerId="ADAL" clId="{40E7DB9F-CBD7-4B94-ACA5-4A2BD847B659}" dt="2023-10-14T13:26:22.287" v="2298" actId="1076"/>
          <ac:picMkLst>
            <pc:docMk/>
            <pc:sldMk cId="706742650" sldId="256"/>
            <ac:picMk id="1026" creationId="{11B0075B-B455-2B1E-F41A-78BF093203A6}"/>
          </ac:picMkLst>
        </pc:picChg>
        <pc:picChg chg="add mod">
          <ac:chgData name="Quigley, Fran" userId="0e1cff37-b83a-4824-88f3-28d5408f452a" providerId="ADAL" clId="{40E7DB9F-CBD7-4B94-ACA5-4A2BD847B659}" dt="2023-10-14T13:26:36.519" v="2305" actId="14100"/>
          <ac:picMkLst>
            <pc:docMk/>
            <pc:sldMk cId="706742650" sldId="256"/>
            <ac:picMk id="1028" creationId="{67FB8E21-6577-7352-2CB9-9C7F1B079526}"/>
          </ac:picMkLst>
        </pc:picChg>
      </pc:sldChg>
      <pc:sldChg chg="addSp delSp modSp new mod">
        <pc:chgData name="Quigley, Fran" userId="0e1cff37-b83a-4824-88f3-28d5408f452a" providerId="ADAL" clId="{40E7DB9F-CBD7-4B94-ACA5-4A2BD847B659}" dt="2023-10-13T20:17:40.663" v="1534" actId="20577"/>
        <pc:sldMkLst>
          <pc:docMk/>
          <pc:sldMk cId="2225200057" sldId="257"/>
        </pc:sldMkLst>
        <pc:spChg chg="mod">
          <ac:chgData name="Quigley, Fran" userId="0e1cff37-b83a-4824-88f3-28d5408f452a" providerId="ADAL" clId="{40E7DB9F-CBD7-4B94-ACA5-4A2BD847B659}" dt="2023-10-13T20:15:16.630" v="1405" actId="114"/>
          <ac:spMkLst>
            <pc:docMk/>
            <pc:sldMk cId="2225200057" sldId="257"/>
            <ac:spMk id="2" creationId="{68B12A35-1D9A-60E0-DC1D-665D9E1EA7C3}"/>
          </ac:spMkLst>
        </pc:spChg>
        <pc:spChg chg="del">
          <ac:chgData name="Quigley, Fran" userId="0e1cff37-b83a-4824-88f3-28d5408f452a" providerId="ADAL" clId="{40E7DB9F-CBD7-4B94-ACA5-4A2BD847B659}" dt="2023-10-13T14:56:55.718" v="195" actId="22"/>
          <ac:spMkLst>
            <pc:docMk/>
            <pc:sldMk cId="2225200057" sldId="257"/>
            <ac:spMk id="3" creationId="{36C78FD1-B565-BE49-CA84-98BC4DF9F10E}"/>
          </ac:spMkLst>
        </pc:spChg>
        <pc:spChg chg="mod">
          <ac:chgData name="Quigley, Fran" userId="0e1cff37-b83a-4824-88f3-28d5408f452a" providerId="ADAL" clId="{40E7DB9F-CBD7-4B94-ACA5-4A2BD847B659}" dt="2023-10-13T20:17:40.663" v="1534" actId="20577"/>
          <ac:spMkLst>
            <pc:docMk/>
            <pc:sldMk cId="2225200057" sldId="257"/>
            <ac:spMk id="4" creationId="{EF7CDD00-256B-7AE9-ED9E-E62A6007D2B9}"/>
          </ac:spMkLst>
        </pc:spChg>
        <pc:picChg chg="add mod ord">
          <ac:chgData name="Quigley, Fran" userId="0e1cff37-b83a-4824-88f3-28d5408f452a" providerId="ADAL" clId="{40E7DB9F-CBD7-4B94-ACA5-4A2BD847B659}" dt="2023-10-13T20:12:37.732" v="1204" actId="1076"/>
          <ac:picMkLst>
            <pc:docMk/>
            <pc:sldMk cId="2225200057" sldId="257"/>
            <ac:picMk id="6" creationId="{024E6D5C-6A22-1C21-4829-FD56063119F2}"/>
          </ac:picMkLst>
        </pc:picChg>
      </pc:sldChg>
      <pc:sldChg chg="addSp delSp modSp new mod">
        <pc:chgData name="Quigley, Fran" userId="0e1cff37-b83a-4824-88f3-28d5408f452a" providerId="ADAL" clId="{40E7DB9F-CBD7-4B94-ACA5-4A2BD847B659}" dt="2023-10-13T21:02:30.138" v="2205" actId="20577"/>
        <pc:sldMkLst>
          <pc:docMk/>
          <pc:sldMk cId="917696741" sldId="258"/>
        </pc:sldMkLst>
        <pc:spChg chg="mod">
          <ac:chgData name="Quigley, Fran" userId="0e1cff37-b83a-4824-88f3-28d5408f452a" providerId="ADAL" clId="{40E7DB9F-CBD7-4B94-ACA5-4A2BD847B659}" dt="2023-10-13T20:40:26.001" v="1704" actId="1076"/>
          <ac:spMkLst>
            <pc:docMk/>
            <pc:sldMk cId="917696741" sldId="258"/>
            <ac:spMk id="2" creationId="{CB578EB4-B8B5-A630-8251-7D0BD9B783C8}"/>
          </ac:spMkLst>
        </pc:spChg>
        <pc:spChg chg="del">
          <ac:chgData name="Quigley, Fran" userId="0e1cff37-b83a-4824-88f3-28d5408f452a" providerId="ADAL" clId="{40E7DB9F-CBD7-4B94-ACA5-4A2BD847B659}" dt="2023-10-13T14:58:16.102" v="198"/>
          <ac:spMkLst>
            <pc:docMk/>
            <pc:sldMk cId="917696741" sldId="258"/>
            <ac:spMk id="3" creationId="{1B49B6AA-96C8-D58F-1C7D-744BB6D8E7E8}"/>
          </ac:spMkLst>
        </pc:spChg>
        <pc:spChg chg="mod">
          <ac:chgData name="Quigley, Fran" userId="0e1cff37-b83a-4824-88f3-28d5408f452a" providerId="ADAL" clId="{40E7DB9F-CBD7-4B94-ACA5-4A2BD847B659}" dt="2023-10-13T21:02:30.138" v="2205" actId="20577"/>
          <ac:spMkLst>
            <pc:docMk/>
            <pc:sldMk cId="917696741" sldId="258"/>
            <ac:spMk id="4" creationId="{174F1F2D-0964-4109-E97F-1B0F4FB82347}"/>
          </ac:spMkLst>
        </pc:spChg>
        <pc:picChg chg="add mod">
          <ac:chgData name="Quigley, Fran" userId="0e1cff37-b83a-4824-88f3-28d5408f452a" providerId="ADAL" clId="{40E7DB9F-CBD7-4B94-ACA5-4A2BD847B659}" dt="2023-10-13T20:40:27.554" v="1705" actId="1076"/>
          <ac:picMkLst>
            <pc:docMk/>
            <pc:sldMk cId="917696741" sldId="258"/>
            <ac:picMk id="2050" creationId="{7A4A24BD-DA3C-DCA6-9C04-3966F3474A71}"/>
          </ac:picMkLst>
        </pc:picChg>
      </pc:sldChg>
      <pc:sldChg chg="addSp delSp modSp new mod">
        <pc:chgData name="Quigley, Fran" userId="0e1cff37-b83a-4824-88f3-28d5408f452a" providerId="ADAL" clId="{40E7DB9F-CBD7-4B94-ACA5-4A2BD847B659}" dt="2023-10-13T21:02:49.027" v="2207" actId="1076"/>
        <pc:sldMkLst>
          <pc:docMk/>
          <pc:sldMk cId="1813327071" sldId="259"/>
        </pc:sldMkLst>
        <pc:spChg chg="mod">
          <ac:chgData name="Quigley, Fran" userId="0e1cff37-b83a-4824-88f3-28d5408f452a" providerId="ADAL" clId="{40E7DB9F-CBD7-4B94-ACA5-4A2BD847B659}" dt="2023-10-13T20:50:33.016" v="2203" actId="114"/>
          <ac:spMkLst>
            <pc:docMk/>
            <pc:sldMk cId="1813327071" sldId="259"/>
            <ac:spMk id="2" creationId="{CD6FF73B-C74C-F8A6-03CF-F98A0A25259E}"/>
          </ac:spMkLst>
        </pc:spChg>
        <pc:spChg chg="del mod">
          <ac:chgData name="Quigley, Fran" userId="0e1cff37-b83a-4824-88f3-28d5408f452a" providerId="ADAL" clId="{40E7DB9F-CBD7-4B94-ACA5-4A2BD847B659}" dt="2023-10-13T14:58:55.916" v="200"/>
          <ac:spMkLst>
            <pc:docMk/>
            <pc:sldMk cId="1813327071" sldId="259"/>
            <ac:spMk id="3" creationId="{57743600-C990-729E-E22F-958285846AD8}"/>
          </ac:spMkLst>
        </pc:spChg>
        <pc:spChg chg="mod">
          <ac:chgData name="Quigley, Fran" userId="0e1cff37-b83a-4824-88f3-28d5408f452a" providerId="ADAL" clId="{40E7DB9F-CBD7-4B94-ACA5-4A2BD847B659}" dt="2023-10-13T21:02:43.742" v="2206" actId="14100"/>
          <ac:spMkLst>
            <pc:docMk/>
            <pc:sldMk cId="1813327071" sldId="259"/>
            <ac:spMk id="4" creationId="{FA311652-584E-FD75-23B3-C493D98FB6BF}"/>
          </ac:spMkLst>
        </pc:spChg>
        <pc:picChg chg="add mod">
          <ac:chgData name="Quigley, Fran" userId="0e1cff37-b83a-4824-88f3-28d5408f452a" providerId="ADAL" clId="{40E7DB9F-CBD7-4B94-ACA5-4A2BD847B659}" dt="2023-10-13T21:02:49.027" v="2207" actId="1076"/>
          <ac:picMkLst>
            <pc:docMk/>
            <pc:sldMk cId="1813327071" sldId="259"/>
            <ac:picMk id="3074" creationId="{64CABCC8-EB4D-FCF3-27D9-C5BB53E057D7}"/>
          </ac:picMkLst>
        </pc:picChg>
      </pc:sldChg>
      <pc:sldChg chg="addSp delSp modSp new mod">
        <pc:chgData name="Quigley, Fran" userId="0e1cff37-b83a-4824-88f3-28d5408f452a" providerId="ADAL" clId="{40E7DB9F-CBD7-4B94-ACA5-4A2BD847B659}" dt="2023-10-13T21:03:18.260" v="2215" actId="20577"/>
        <pc:sldMkLst>
          <pc:docMk/>
          <pc:sldMk cId="4169758000" sldId="260"/>
        </pc:sldMkLst>
        <pc:spChg chg="mod">
          <ac:chgData name="Quigley, Fran" userId="0e1cff37-b83a-4824-88f3-28d5408f452a" providerId="ADAL" clId="{40E7DB9F-CBD7-4B94-ACA5-4A2BD847B659}" dt="2023-10-13T21:03:03.002" v="2209" actId="14100"/>
          <ac:spMkLst>
            <pc:docMk/>
            <pc:sldMk cId="4169758000" sldId="260"/>
            <ac:spMk id="2" creationId="{132C43CB-E628-7265-3073-DFDD722B5931}"/>
          </ac:spMkLst>
        </pc:spChg>
        <pc:spChg chg="add del mod">
          <ac:chgData name="Quigley, Fran" userId="0e1cff37-b83a-4824-88f3-28d5408f452a" providerId="ADAL" clId="{40E7DB9F-CBD7-4B94-ACA5-4A2BD847B659}" dt="2023-10-13T15:02:58.337" v="205" actId="22"/>
          <ac:spMkLst>
            <pc:docMk/>
            <pc:sldMk cId="4169758000" sldId="260"/>
            <ac:spMk id="3" creationId="{933CA51F-F822-7D9B-85C4-249E85A68E2B}"/>
          </ac:spMkLst>
        </pc:spChg>
        <pc:spChg chg="mod">
          <ac:chgData name="Quigley, Fran" userId="0e1cff37-b83a-4824-88f3-28d5408f452a" providerId="ADAL" clId="{40E7DB9F-CBD7-4B94-ACA5-4A2BD847B659}" dt="2023-10-13T21:03:18.260" v="2215" actId="20577"/>
          <ac:spMkLst>
            <pc:docMk/>
            <pc:sldMk cId="4169758000" sldId="260"/>
            <ac:spMk id="4" creationId="{B33DC39B-27BC-A5B2-B102-A6E71DF7C10E}"/>
          </ac:spMkLst>
        </pc:spChg>
        <pc:picChg chg="add del mod ord">
          <ac:chgData name="Quigley, Fran" userId="0e1cff37-b83a-4824-88f3-28d5408f452a" providerId="ADAL" clId="{40E7DB9F-CBD7-4B94-ACA5-4A2BD847B659}" dt="2023-10-13T15:02:46.398" v="204" actId="22"/>
          <ac:picMkLst>
            <pc:docMk/>
            <pc:sldMk cId="4169758000" sldId="260"/>
            <ac:picMk id="6" creationId="{A625E68E-FA55-AC19-3278-36D83588264C}"/>
          </ac:picMkLst>
        </pc:picChg>
        <pc:picChg chg="add mod ord">
          <ac:chgData name="Quigley, Fran" userId="0e1cff37-b83a-4824-88f3-28d5408f452a" providerId="ADAL" clId="{40E7DB9F-CBD7-4B94-ACA5-4A2BD847B659}" dt="2023-10-13T15:07:12.269" v="218" actId="1076"/>
          <ac:picMkLst>
            <pc:docMk/>
            <pc:sldMk cId="4169758000" sldId="260"/>
            <ac:picMk id="8" creationId="{CD7FF9A2-62CD-1D27-D641-B8C46E390717}"/>
          </ac:picMkLst>
        </pc:picChg>
        <pc:picChg chg="add del">
          <ac:chgData name="Quigley, Fran" userId="0e1cff37-b83a-4824-88f3-28d5408f452a" providerId="ADAL" clId="{40E7DB9F-CBD7-4B94-ACA5-4A2BD847B659}" dt="2023-10-13T15:04:26.043" v="207" actId="22"/>
          <ac:picMkLst>
            <pc:docMk/>
            <pc:sldMk cId="4169758000" sldId="260"/>
            <ac:picMk id="10" creationId="{A3F9A3E9-E789-FDFC-3C09-E333F4A75BF0}"/>
          </ac:picMkLst>
        </pc:picChg>
        <pc:picChg chg="add mod">
          <ac:chgData name="Quigley, Fran" userId="0e1cff37-b83a-4824-88f3-28d5408f452a" providerId="ADAL" clId="{40E7DB9F-CBD7-4B94-ACA5-4A2BD847B659}" dt="2023-10-13T15:07:19.054" v="221" actId="1076"/>
          <ac:picMkLst>
            <pc:docMk/>
            <pc:sldMk cId="4169758000" sldId="260"/>
            <ac:picMk id="12" creationId="{FE0053FE-0FF6-2297-CB85-F20A2029BA68}"/>
          </ac:picMkLst>
        </pc:picChg>
        <pc:picChg chg="add mod">
          <ac:chgData name="Quigley, Fran" userId="0e1cff37-b83a-4824-88f3-28d5408f452a" providerId="ADAL" clId="{40E7DB9F-CBD7-4B94-ACA5-4A2BD847B659}" dt="2023-10-13T15:07:14.827" v="219" actId="1076"/>
          <ac:picMkLst>
            <pc:docMk/>
            <pc:sldMk cId="4169758000" sldId="260"/>
            <ac:picMk id="14" creationId="{70A7DD42-3C68-B3FC-42D9-CA7ECB817F33}"/>
          </ac:picMkLst>
        </pc:picChg>
        <pc:picChg chg="add mod">
          <ac:chgData name="Quigley, Fran" userId="0e1cff37-b83a-4824-88f3-28d5408f452a" providerId="ADAL" clId="{40E7DB9F-CBD7-4B94-ACA5-4A2BD847B659}" dt="2023-10-13T15:07:26.571" v="224" actId="1076"/>
          <ac:picMkLst>
            <pc:docMk/>
            <pc:sldMk cId="4169758000" sldId="260"/>
            <ac:picMk id="16" creationId="{AC115070-3392-DED9-DD24-B3DC3A87340F}"/>
          </ac:picMkLst>
        </pc:picChg>
      </pc:sldChg>
      <pc:sldChg chg="addSp delSp modSp new mod setBg">
        <pc:chgData name="Quigley, Fran" userId="0e1cff37-b83a-4824-88f3-28d5408f452a" providerId="ADAL" clId="{40E7DB9F-CBD7-4B94-ACA5-4A2BD847B659}" dt="2023-10-13T14:56:13.914" v="193"/>
        <pc:sldMkLst>
          <pc:docMk/>
          <pc:sldMk cId="3872977581" sldId="261"/>
        </pc:sldMkLst>
        <pc:spChg chg="del">
          <ac:chgData name="Quigley, Fran" userId="0e1cff37-b83a-4824-88f3-28d5408f452a" providerId="ADAL" clId="{40E7DB9F-CBD7-4B94-ACA5-4A2BD847B659}" dt="2023-10-13T14:55:49.443" v="190" actId="26606"/>
          <ac:spMkLst>
            <pc:docMk/>
            <pc:sldMk cId="3872977581" sldId="261"/>
            <ac:spMk id="2" creationId="{15956FDB-2FED-549E-7017-68ABBEB043F5}"/>
          </ac:spMkLst>
        </pc:spChg>
        <pc:spChg chg="del">
          <ac:chgData name="Quigley, Fran" userId="0e1cff37-b83a-4824-88f3-28d5408f452a" providerId="ADAL" clId="{40E7DB9F-CBD7-4B94-ACA5-4A2BD847B659}" dt="2023-10-13T14:55:45.824" v="189" actId="22"/>
          <ac:spMkLst>
            <pc:docMk/>
            <pc:sldMk cId="3872977581" sldId="261"/>
            <ac:spMk id="3" creationId="{ED6119AB-6C20-5F5B-6627-AED1CA4EC8CA}"/>
          </ac:spMkLst>
        </pc:spChg>
        <pc:spChg chg="del">
          <ac:chgData name="Quigley, Fran" userId="0e1cff37-b83a-4824-88f3-28d5408f452a" providerId="ADAL" clId="{40E7DB9F-CBD7-4B94-ACA5-4A2BD847B659}" dt="2023-10-13T14:55:49.443" v="190" actId="26606"/>
          <ac:spMkLst>
            <pc:docMk/>
            <pc:sldMk cId="3872977581" sldId="261"/>
            <ac:spMk id="4" creationId="{DBCAFBD0-E22E-41DE-34FB-22D0E91CA147}"/>
          </ac:spMkLst>
        </pc:spChg>
        <pc:spChg chg="add">
          <ac:chgData name="Quigley, Fran" userId="0e1cff37-b83a-4824-88f3-28d5408f452a" providerId="ADAL" clId="{40E7DB9F-CBD7-4B94-ACA5-4A2BD847B659}" dt="2023-10-13T14:55:49.443" v="190" actId="26606"/>
          <ac:spMkLst>
            <pc:docMk/>
            <pc:sldMk cId="3872977581" sldId="261"/>
            <ac:spMk id="11" creationId="{42A4FC2C-047E-45A5-965D-8E1E3BF09BC6}"/>
          </ac:spMkLst>
        </pc:spChg>
        <pc:picChg chg="add mod ord">
          <ac:chgData name="Quigley, Fran" userId="0e1cff37-b83a-4824-88f3-28d5408f452a" providerId="ADAL" clId="{40E7DB9F-CBD7-4B94-ACA5-4A2BD847B659}" dt="2023-10-13T14:55:55.602" v="192" actId="1076"/>
          <ac:picMkLst>
            <pc:docMk/>
            <pc:sldMk cId="3872977581" sldId="261"/>
            <ac:picMk id="6" creationId="{6B0A7A46-5B89-E345-5CD0-0711A84FFFE9}"/>
          </ac:picMkLst>
        </pc:picChg>
      </pc:sldChg>
      <pc:sldChg chg="addSp modSp new del mod">
        <pc:chgData name="Quigley, Fran" userId="0e1cff37-b83a-4824-88f3-28d5408f452a" providerId="ADAL" clId="{40E7DB9F-CBD7-4B94-ACA5-4A2BD847B659}" dt="2023-10-13T19:55:23.729" v="905" actId="2696"/>
        <pc:sldMkLst>
          <pc:docMk/>
          <pc:sldMk cId="1092211032" sldId="262"/>
        </pc:sldMkLst>
        <pc:spChg chg="mod">
          <ac:chgData name="Quigley, Fran" userId="0e1cff37-b83a-4824-88f3-28d5408f452a" providerId="ADAL" clId="{40E7DB9F-CBD7-4B94-ACA5-4A2BD847B659}" dt="2023-10-13T19:50:33.500" v="607" actId="14100"/>
          <ac:spMkLst>
            <pc:docMk/>
            <pc:sldMk cId="1092211032" sldId="262"/>
            <ac:spMk id="2" creationId="{0DA56072-F24A-1E50-8316-5736B7CD0633}"/>
          </ac:spMkLst>
        </pc:spChg>
        <pc:spChg chg="mod">
          <ac:chgData name="Quigley, Fran" userId="0e1cff37-b83a-4824-88f3-28d5408f452a" providerId="ADAL" clId="{40E7DB9F-CBD7-4B94-ACA5-4A2BD847B659}" dt="2023-10-13T19:50:39.707" v="609" actId="14100"/>
          <ac:spMkLst>
            <pc:docMk/>
            <pc:sldMk cId="1092211032" sldId="262"/>
            <ac:spMk id="3" creationId="{3FD49DB1-E3B4-586B-3492-F5D4FAC78DC3}"/>
          </ac:spMkLst>
        </pc:spChg>
        <pc:picChg chg="add mod">
          <ac:chgData name="Quigley, Fran" userId="0e1cff37-b83a-4824-88f3-28d5408f452a" providerId="ADAL" clId="{40E7DB9F-CBD7-4B94-ACA5-4A2BD847B659}" dt="2023-10-13T19:53:39.043" v="863" actId="14100"/>
          <ac:picMkLst>
            <pc:docMk/>
            <pc:sldMk cId="1092211032" sldId="262"/>
            <ac:picMk id="4" creationId="{18215CE2-7887-7479-37F3-2EE2DBECE34D}"/>
          </ac:picMkLst>
        </pc:picChg>
      </pc:sldChg>
      <pc:sldChg chg="add del">
        <pc:chgData name="Quigley, Fran" userId="0e1cff37-b83a-4824-88f3-28d5408f452a" providerId="ADAL" clId="{40E7DB9F-CBD7-4B94-ACA5-4A2BD847B659}" dt="2023-10-13T19:51:00.268" v="613" actId="2696"/>
        <pc:sldMkLst>
          <pc:docMk/>
          <pc:sldMk cId="63159646" sldId="263"/>
        </pc:sldMkLst>
      </pc:sldChg>
      <pc:sldChg chg="addSp delSp modSp new del mod modClrScheme chgLayout">
        <pc:chgData name="Quigley, Fran" userId="0e1cff37-b83a-4824-88f3-28d5408f452a" providerId="ADAL" clId="{40E7DB9F-CBD7-4B94-ACA5-4A2BD847B659}" dt="2023-10-13T19:58:55.981" v="1020" actId="2696"/>
        <pc:sldMkLst>
          <pc:docMk/>
          <pc:sldMk cId="425142738" sldId="263"/>
        </pc:sldMkLst>
        <pc:spChg chg="del mod ord">
          <ac:chgData name="Quigley, Fran" userId="0e1cff37-b83a-4824-88f3-28d5408f452a" providerId="ADAL" clId="{40E7DB9F-CBD7-4B94-ACA5-4A2BD847B659}" dt="2023-10-13T19:53:15.470" v="860" actId="700"/>
          <ac:spMkLst>
            <pc:docMk/>
            <pc:sldMk cId="425142738" sldId="263"/>
            <ac:spMk id="2" creationId="{8D916A72-84CD-4F74-488D-55C64141AFD8}"/>
          </ac:spMkLst>
        </pc:spChg>
        <pc:spChg chg="mod ord">
          <ac:chgData name="Quigley, Fran" userId="0e1cff37-b83a-4824-88f3-28d5408f452a" providerId="ADAL" clId="{40E7DB9F-CBD7-4B94-ACA5-4A2BD847B659}" dt="2023-10-13T19:56:08.601" v="912" actId="20577"/>
          <ac:spMkLst>
            <pc:docMk/>
            <pc:sldMk cId="425142738" sldId="263"/>
            <ac:spMk id="3" creationId="{78E36071-C250-8077-A6E2-77BE13B30AE4}"/>
          </ac:spMkLst>
        </pc:spChg>
        <pc:spChg chg="add mod ord">
          <ac:chgData name="Quigley, Fran" userId="0e1cff37-b83a-4824-88f3-28d5408f452a" providerId="ADAL" clId="{40E7DB9F-CBD7-4B94-ACA5-4A2BD847B659}" dt="2023-10-13T19:54:25.338" v="889" actId="14100"/>
          <ac:spMkLst>
            <pc:docMk/>
            <pc:sldMk cId="425142738" sldId="263"/>
            <ac:spMk id="4" creationId="{3CF3E74B-8B11-F5AB-44F6-68432E61B60B}"/>
          </ac:spMkLst>
        </pc:spChg>
        <pc:spChg chg="add del mod ord">
          <ac:chgData name="Quigley, Fran" userId="0e1cff37-b83a-4824-88f3-28d5408f452a" providerId="ADAL" clId="{40E7DB9F-CBD7-4B94-ACA5-4A2BD847B659}" dt="2023-10-13T19:53:44.042" v="864"/>
          <ac:spMkLst>
            <pc:docMk/>
            <pc:sldMk cId="425142738" sldId="263"/>
            <ac:spMk id="5" creationId="{FEF404A7-529D-F1D2-D309-9669585F2B1C}"/>
          </ac:spMkLst>
        </pc:spChg>
        <pc:picChg chg="add mod">
          <ac:chgData name="Quigley, Fran" userId="0e1cff37-b83a-4824-88f3-28d5408f452a" providerId="ADAL" clId="{40E7DB9F-CBD7-4B94-ACA5-4A2BD847B659}" dt="2023-10-13T19:53:49.935" v="865" actId="1076"/>
          <ac:picMkLst>
            <pc:docMk/>
            <pc:sldMk cId="425142738" sldId="263"/>
            <ac:picMk id="6" creationId="{F2C35218-04C0-448F-FFCD-06C8A7309BF7}"/>
          </ac:picMkLst>
        </pc:picChg>
        <pc:picChg chg="add mod">
          <ac:chgData name="Quigley, Fran" userId="0e1cff37-b83a-4824-88f3-28d5408f452a" providerId="ADAL" clId="{40E7DB9F-CBD7-4B94-ACA5-4A2BD847B659}" dt="2023-10-13T19:55:36.795" v="908" actId="1076"/>
          <ac:picMkLst>
            <pc:docMk/>
            <pc:sldMk cId="425142738" sldId="263"/>
            <ac:picMk id="7" creationId="{DC2B74D9-0419-BE5F-41B3-2FEB96B78423}"/>
          </ac:picMkLst>
        </pc:picChg>
      </pc:sldChg>
      <pc:sldChg chg="delSp modSp add del mod setBg delDesignElem">
        <pc:chgData name="Quigley, Fran" userId="0e1cff37-b83a-4824-88f3-28d5408f452a" providerId="ADAL" clId="{40E7DB9F-CBD7-4B94-ACA5-4A2BD847B659}" dt="2023-10-13T19:50:21.856" v="605" actId="2696"/>
        <pc:sldMkLst>
          <pc:docMk/>
          <pc:sldMk cId="1481469347" sldId="263"/>
        </pc:sldMkLst>
        <pc:spChg chg="del">
          <ac:chgData name="Quigley, Fran" userId="0e1cff37-b83a-4824-88f3-28d5408f452a" providerId="ADAL" clId="{40E7DB9F-CBD7-4B94-ACA5-4A2BD847B659}" dt="2023-10-13T19:49:55.404" v="597"/>
          <ac:spMkLst>
            <pc:docMk/>
            <pc:sldMk cId="1481469347" sldId="263"/>
            <ac:spMk id="11" creationId="{42A4FC2C-047E-45A5-965D-8E1E3BF09BC6}"/>
          </ac:spMkLst>
        </pc:spChg>
        <pc:picChg chg="mod">
          <ac:chgData name="Quigley, Fran" userId="0e1cff37-b83a-4824-88f3-28d5408f452a" providerId="ADAL" clId="{40E7DB9F-CBD7-4B94-ACA5-4A2BD847B659}" dt="2023-10-13T19:50:07.222" v="601" actId="14100"/>
          <ac:picMkLst>
            <pc:docMk/>
            <pc:sldMk cId="1481469347" sldId="263"/>
            <ac:picMk id="6" creationId="{6B0A7A46-5B89-E345-5CD0-0711A84FFFE9}"/>
          </ac:picMkLst>
        </pc:picChg>
      </pc:sldChg>
      <pc:sldChg chg="addSp delSp modSp new mod">
        <pc:chgData name="Quigley, Fran" userId="0e1cff37-b83a-4824-88f3-28d5408f452a" providerId="ADAL" clId="{40E7DB9F-CBD7-4B94-ACA5-4A2BD847B659}" dt="2023-10-13T20:18:48.327" v="1560" actId="20577"/>
        <pc:sldMkLst>
          <pc:docMk/>
          <pc:sldMk cId="854571102" sldId="264"/>
        </pc:sldMkLst>
        <pc:spChg chg="mod">
          <ac:chgData name="Quigley, Fran" userId="0e1cff37-b83a-4824-88f3-28d5408f452a" providerId="ADAL" clId="{40E7DB9F-CBD7-4B94-ACA5-4A2BD847B659}" dt="2023-10-13T19:57:48.193" v="926" actId="14100"/>
          <ac:spMkLst>
            <pc:docMk/>
            <pc:sldMk cId="854571102" sldId="264"/>
            <ac:spMk id="2" creationId="{6B999F5F-D76E-3B27-BEEB-BA23A29256EA}"/>
          </ac:spMkLst>
        </pc:spChg>
        <pc:spChg chg="mod">
          <ac:chgData name="Quigley, Fran" userId="0e1cff37-b83a-4824-88f3-28d5408f452a" providerId="ADAL" clId="{40E7DB9F-CBD7-4B94-ACA5-4A2BD847B659}" dt="2023-10-13T20:18:48.327" v="1560" actId="20577"/>
          <ac:spMkLst>
            <pc:docMk/>
            <pc:sldMk cId="854571102" sldId="264"/>
            <ac:spMk id="3" creationId="{CC4D7CB0-DF27-391C-C539-3124DE83B5DB}"/>
          </ac:spMkLst>
        </pc:spChg>
        <pc:spChg chg="del">
          <ac:chgData name="Quigley, Fran" userId="0e1cff37-b83a-4824-88f3-28d5408f452a" providerId="ADAL" clId="{40E7DB9F-CBD7-4B94-ACA5-4A2BD847B659}" dt="2023-10-13T19:57:00.291" v="917"/>
          <ac:spMkLst>
            <pc:docMk/>
            <pc:sldMk cId="854571102" sldId="264"/>
            <ac:spMk id="4" creationId="{66FA1C38-D1D0-F814-453C-BDD1D6211C39}"/>
          </ac:spMkLst>
        </pc:spChg>
        <pc:picChg chg="add mod">
          <ac:chgData name="Quigley, Fran" userId="0e1cff37-b83a-4824-88f3-28d5408f452a" providerId="ADAL" clId="{40E7DB9F-CBD7-4B94-ACA5-4A2BD847B659}" dt="2023-10-13T19:58:12.751" v="935" actId="1076"/>
          <ac:picMkLst>
            <pc:docMk/>
            <pc:sldMk cId="854571102" sldId="264"/>
            <ac:picMk id="5" creationId="{54ABE545-2AFB-E383-89B0-DC6885DF6759}"/>
          </ac:picMkLst>
        </pc:picChg>
      </pc:sldChg>
      <pc:sldChg chg="delSp add del setBg delDesignElem">
        <pc:chgData name="Quigley, Fran" userId="0e1cff37-b83a-4824-88f3-28d5408f452a" providerId="ADAL" clId="{40E7DB9F-CBD7-4B94-ACA5-4A2BD847B659}" dt="2023-10-13T19:50:19.673" v="604" actId="2696"/>
        <pc:sldMkLst>
          <pc:docMk/>
          <pc:sldMk cId="1517934176" sldId="264"/>
        </pc:sldMkLst>
        <pc:spChg chg="del">
          <ac:chgData name="Quigley, Fran" userId="0e1cff37-b83a-4824-88f3-28d5408f452a" providerId="ADAL" clId="{40E7DB9F-CBD7-4B94-ACA5-4A2BD847B659}" dt="2023-10-13T19:50:10.906" v="603"/>
          <ac:spMkLst>
            <pc:docMk/>
            <pc:sldMk cId="1517934176" sldId="264"/>
            <ac:spMk id="11" creationId="{42A4FC2C-047E-45A5-965D-8E1E3BF09BC6}"/>
          </ac:spMkLst>
        </pc:spChg>
      </pc:sldChg>
      <pc:sldChg chg="add del">
        <pc:chgData name="Quigley, Fran" userId="0e1cff37-b83a-4824-88f3-28d5408f452a" providerId="ADAL" clId="{40E7DB9F-CBD7-4B94-ACA5-4A2BD847B659}" dt="2023-10-13T19:55:45.581" v="910" actId="2696"/>
        <pc:sldMkLst>
          <pc:docMk/>
          <pc:sldMk cId="3618409285" sldId="264"/>
        </pc:sldMkLst>
      </pc:sldChg>
      <pc:sldChg chg="addSp delSp modSp new mod modClrScheme chgLayout">
        <pc:chgData name="Quigley, Fran" userId="0e1cff37-b83a-4824-88f3-28d5408f452a" providerId="ADAL" clId="{40E7DB9F-CBD7-4B94-ACA5-4A2BD847B659}" dt="2023-10-13T20:39:38.913" v="1700" actId="113"/>
        <pc:sldMkLst>
          <pc:docMk/>
          <pc:sldMk cId="422126620" sldId="265"/>
        </pc:sldMkLst>
        <pc:spChg chg="mod ord">
          <ac:chgData name="Quigley, Fran" userId="0e1cff37-b83a-4824-88f3-28d5408f452a" providerId="ADAL" clId="{40E7DB9F-CBD7-4B94-ACA5-4A2BD847B659}" dt="2023-10-13T20:39:38.913" v="1700" actId="113"/>
          <ac:spMkLst>
            <pc:docMk/>
            <pc:sldMk cId="422126620" sldId="265"/>
            <ac:spMk id="2" creationId="{524B04A6-F9E6-1EE6-F818-1B473C783DA1}"/>
          </ac:spMkLst>
        </pc:spChg>
        <pc:spChg chg="del">
          <ac:chgData name="Quigley, Fran" userId="0e1cff37-b83a-4824-88f3-28d5408f452a" providerId="ADAL" clId="{40E7DB9F-CBD7-4B94-ACA5-4A2BD847B659}" dt="2023-10-13T20:33:10.773" v="1632"/>
          <ac:spMkLst>
            <pc:docMk/>
            <pc:sldMk cId="422126620" sldId="265"/>
            <ac:spMk id="3" creationId="{65F90149-B2EA-40A2-503D-B0655B3F2D9D}"/>
          </ac:spMkLst>
        </pc:spChg>
        <pc:spChg chg="add del mod ord">
          <ac:chgData name="Quigley, Fran" userId="0e1cff37-b83a-4824-88f3-28d5408f452a" providerId="ADAL" clId="{40E7DB9F-CBD7-4B94-ACA5-4A2BD847B659}" dt="2023-10-13T20:38:04.641" v="1693" actId="14100"/>
          <ac:spMkLst>
            <pc:docMk/>
            <pc:sldMk cId="422126620" sldId="265"/>
            <ac:spMk id="4" creationId="{89FFF7EA-0525-E967-C012-20639733D6E5}"/>
          </ac:spMkLst>
        </pc:spChg>
        <pc:spChg chg="add del mod">
          <ac:chgData name="Quigley, Fran" userId="0e1cff37-b83a-4824-88f3-28d5408f452a" providerId="ADAL" clId="{40E7DB9F-CBD7-4B94-ACA5-4A2BD847B659}" dt="2023-10-13T20:36:59.498" v="1675" actId="21"/>
          <ac:spMkLst>
            <pc:docMk/>
            <pc:sldMk cId="422126620" sldId="265"/>
            <ac:spMk id="5" creationId="{D418AF41-FD90-656F-86B8-E511AAF44407}"/>
          </ac:spMkLst>
        </pc:spChg>
        <pc:spChg chg="add mod ord">
          <ac:chgData name="Quigley, Fran" userId="0e1cff37-b83a-4824-88f3-28d5408f452a" providerId="ADAL" clId="{40E7DB9F-CBD7-4B94-ACA5-4A2BD847B659}" dt="2023-10-13T20:37:41.015" v="1683" actId="27636"/>
          <ac:spMkLst>
            <pc:docMk/>
            <pc:sldMk cId="422126620" sldId="265"/>
            <ac:spMk id="6" creationId="{1EC691BD-8A7E-D23F-C92B-692661BAD062}"/>
          </ac:spMkLst>
        </pc:spChg>
        <pc:spChg chg="add mod ord">
          <ac:chgData name="Quigley, Fran" userId="0e1cff37-b83a-4824-88f3-28d5408f452a" providerId="ADAL" clId="{40E7DB9F-CBD7-4B94-ACA5-4A2BD847B659}" dt="2023-10-13T20:38:08.410" v="1694" actId="113"/>
          <ac:spMkLst>
            <pc:docMk/>
            <pc:sldMk cId="422126620" sldId="265"/>
            <ac:spMk id="7" creationId="{6839577A-798A-A3E9-ADE2-9DDC751A5484}"/>
          </ac:spMkLst>
        </pc:spChg>
        <pc:picChg chg="add mod ord">
          <ac:chgData name="Quigley, Fran" userId="0e1cff37-b83a-4824-88f3-28d5408f452a" providerId="ADAL" clId="{40E7DB9F-CBD7-4B94-ACA5-4A2BD847B659}" dt="2023-10-13T20:37:57.539" v="1691" actId="1076"/>
          <ac:picMkLst>
            <pc:docMk/>
            <pc:sldMk cId="422126620" sldId="265"/>
            <ac:picMk id="4098" creationId="{B68233EC-E7F6-E75A-0AA6-CAA3B0AE7F90}"/>
          </ac:picMkLst>
        </pc:picChg>
        <pc:picChg chg="add del mod">
          <ac:chgData name="Quigley, Fran" userId="0e1cff37-b83a-4824-88f3-28d5408f452a" providerId="ADAL" clId="{40E7DB9F-CBD7-4B94-ACA5-4A2BD847B659}" dt="2023-10-13T20:36:08.993" v="1659"/>
          <ac:picMkLst>
            <pc:docMk/>
            <pc:sldMk cId="422126620" sldId="265"/>
            <ac:picMk id="4100" creationId="{83EE3060-F322-A8F4-AC57-0AE4B28B188F}"/>
          </ac:picMkLst>
        </pc:picChg>
        <pc:picChg chg="add del mod">
          <ac:chgData name="Quigley, Fran" userId="0e1cff37-b83a-4824-88f3-28d5408f452a" providerId="ADAL" clId="{40E7DB9F-CBD7-4B94-ACA5-4A2BD847B659}" dt="2023-10-13T20:36:28.571" v="1665"/>
          <ac:picMkLst>
            <pc:docMk/>
            <pc:sldMk cId="422126620" sldId="265"/>
            <ac:picMk id="4102" creationId="{A61E4CAA-91BB-BE85-B6B6-E86E9F8F5F72}"/>
          </ac:picMkLst>
        </pc:picChg>
        <pc:picChg chg="add del mod">
          <ac:chgData name="Quigley, Fran" userId="0e1cff37-b83a-4824-88f3-28d5408f452a" providerId="ADAL" clId="{40E7DB9F-CBD7-4B94-ACA5-4A2BD847B659}" dt="2023-10-13T20:39:09.212" v="1696" actId="14100"/>
          <ac:picMkLst>
            <pc:docMk/>
            <pc:sldMk cId="422126620" sldId="265"/>
            <ac:picMk id="4104" creationId="{A8F97B39-C420-D3A4-EBED-9B39A47B9B83}"/>
          </ac:picMkLst>
        </pc:picChg>
      </pc:sldChg>
      <pc:sldChg chg="add del">
        <pc:chgData name="Quigley, Fran" userId="0e1cff37-b83a-4824-88f3-28d5408f452a" providerId="ADAL" clId="{40E7DB9F-CBD7-4B94-ACA5-4A2BD847B659}" dt="2023-10-13T19:55:42.929" v="909" actId="2696"/>
        <pc:sldMkLst>
          <pc:docMk/>
          <pc:sldMk cId="4243490564" sldId="26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C3BF-757E-F57A-3258-F6EEBFEF76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0C13DA-4C61-C607-3632-0529FF390F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4ED65F-A574-2DEC-494D-39CD2A7D67B8}"/>
              </a:ext>
            </a:extLst>
          </p:cNvPr>
          <p:cNvSpPr>
            <a:spLocks noGrp="1"/>
          </p:cNvSpPr>
          <p:nvPr>
            <p:ph type="dt" sz="half" idx="10"/>
          </p:nvPr>
        </p:nvSpPr>
        <p:spPr/>
        <p:txBody>
          <a:bodyPr/>
          <a:lstStyle/>
          <a:p>
            <a:fld id="{937AFACB-7A51-419B-95F0-5160D2D89E23}" type="datetimeFigureOut">
              <a:rPr lang="en-US" smtClean="0"/>
              <a:t>10/14/2023</a:t>
            </a:fld>
            <a:endParaRPr lang="en-US"/>
          </a:p>
        </p:txBody>
      </p:sp>
      <p:sp>
        <p:nvSpPr>
          <p:cNvPr id="5" name="Footer Placeholder 4">
            <a:extLst>
              <a:ext uri="{FF2B5EF4-FFF2-40B4-BE49-F238E27FC236}">
                <a16:creationId xmlns:a16="http://schemas.microsoft.com/office/drawing/2014/main" id="{008EFE67-E22A-CB5F-E779-521AB3158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987AA4-7E73-2FE6-476A-88E6AEA03193}"/>
              </a:ext>
            </a:extLst>
          </p:cNvPr>
          <p:cNvSpPr>
            <a:spLocks noGrp="1"/>
          </p:cNvSpPr>
          <p:nvPr>
            <p:ph type="sldNum" sz="quarter" idx="12"/>
          </p:nvPr>
        </p:nvSpPr>
        <p:spPr/>
        <p:txBody>
          <a:bodyPr/>
          <a:lstStyle/>
          <a:p>
            <a:fld id="{1E8AFFF4-8923-448C-93AA-29E3360EBA9B}" type="slidenum">
              <a:rPr lang="en-US" smtClean="0"/>
              <a:t>‹#›</a:t>
            </a:fld>
            <a:endParaRPr lang="en-US"/>
          </a:p>
        </p:txBody>
      </p:sp>
    </p:spTree>
    <p:extLst>
      <p:ext uri="{BB962C8B-B14F-4D97-AF65-F5344CB8AC3E}">
        <p14:creationId xmlns:p14="http://schemas.microsoft.com/office/powerpoint/2010/main" val="2781368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B43F3-196B-FE70-82B8-4842AE6E09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1886E7-3A39-513D-231A-53630E8903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7F8962-B0C5-B1CF-FCE9-2105090274EE}"/>
              </a:ext>
            </a:extLst>
          </p:cNvPr>
          <p:cNvSpPr>
            <a:spLocks noGrp="1"/>
          </p:cNvSpPr>
          <p:nvPr>
            <p:ph type="dt" sz="half" idx="10"/>
          </p:nvPr>
        </p:nvSpPr>
        <p:spPr/>
        <p:txBody>
          <a:bodyPr/>
          <a:lstStyle/>
          <a:p>
            <a:fld id="{937AFACB-7A51-419B-95F0-5160D2D89E23}" type="datetimeFigureOut">
              <a:rPr lang="en-US" smtClean="0"/>
              <a:t>10/14/2023</a:t>
            </a:fld>
            <a:endParaRPr lang="en-US"/>
          </a:p>
        </p:txBody>
      </p:sp>
      <p:sp>
        <p:nvSpPr>
          <p:cNvPr id="5" name="Footer Placeholder 4">
            <a:extLst>
              <a:ext uri="{FF2B5EF4-FFF2-40B4-BE49-F238E27FC236}">
                <a16:creationId xmlns:a16="http://schemas.microsoft.com/office/drawing/2014/main" id="{91002944-3BC9-6672-15A9-82515D8DF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FEEF60-7485-7A12-2CEE-77B59C79E7E8}"/>
              </a:ext>
            </a:extLst>
          </p:cNvPr>
          <p:cNvSpPr>
            <a:spLocks noGrp="1"/>
          </p:cNvSpPr>
          <p:nvPr>
            <p:ph type="sldNum" sz="quarter" idx="12"/>
          </p:nvPr>
        </p:nvSpPr>
        <p:spPr/>
        <p:txBody>
          <a:bodyPr/>
          <a:lstStyle/>
          <a:p>
            <a:fld id="{1E8AFFF4-8923-448C-93AA-29E3360EBA9B}" type="slidenum">
              <a:rPr lang="en-US" smtClean="0"/>
              <a:t>‹#›</a:t>
            </a:fld>
            <a:endParaRPr lang="en-US"/>
          </a:p>
        </p:txBody>
      </p:sp>
    </p:spTree>
    <p:extLst>
      <p:ext uri="{BB962C8B-B14F-4D97-AF65-F5344CB8AC3E}">
        <p14:creationId xmlns:p14="http://schemas.microsoft.com/office/powerpoint/2010/main" val="3555655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8FCA3D-509B-5C5A-61B1-C6B28C04DA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8ACBF4-03B8-4E99-8064-11ABFBAFC9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66718B-7E6D-EF52-C821-2E92D68EF7BC}"/>
              </a:ext>
            </a:extLst>
          </p:cNvPr>
          <p:cNvSpPr>
            <a:spLocks noGrp="1"/>
          </p:cNvSpPr>
          <p:nvPr>
            <p:ph type="dt" sz="half" idx="10"/>
          </p:nvPr>
        </p:nvSpPr>
        <p:spPr/>
        <p:txBody>
          <a:bodyPr/>
          <a:lstStyle/>
          <a:p>
            <a:fld id="{937AFACB-7A51-419B-95F0-5160D2D89E23}" type="datetimeFigureOut">
              <a:rPr lang="en-US" smtClean="0"/>
              <a:t>10/14/2023</a:t>
            </a:fld>
            <a:endParaRPr lang="en-US"/>
          </a:p>
        </p:txBody>
      </p:sp>
      <p:sp>
        <p:nvSpPr>
          <p:cNvPr id="5" name="Footer Placeholder 4">
            <a:extLst>
              <a:ext uri="{FF2B5EF4-FFF2-40B4-BE49-F238E27FC236}">
                <a16:creationId xmlns:a16="http://schemas.microsoft.com/office/drawing/2014/main" id="{1DCE447A-F2E6-4BC0-A65E-ACCB05CD11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9941A-2368-50DF-D9D6-187A1F8FBB38}"/>
              </a:ext>
            </a:extLst>
          </p:cNvPr>
          <p:cNvSpPr>
            <a:spLocks noGrp="1"/>
          </p:cNvSpPr>
          <p:nvPr>
            <p:ph type="sldNum" sz="quarter" idx="12"/>
          </p:nvPr>
        </p:nvSpPr>
        <p:spPr/>
        <p:txBody>
          <a:bodyPr/>
          <a:lstStyle/>
          <a:p>
            <a:fld id="{1E8AFFF4-8923-448C-93AA-29E3360EBA9B}" type="slidenum">
              <a:rPr lang="en-US" smtClean="0"/>
              <a:t>‹#›</a:t>
            </a:fld>
            <a:endParaRPr lang="en-US"/>
          </a:p>
        </p:txBody>
      </p:sp>
    </p:spTree>
    <p:extLst>
      <p:ext uri="{BB962C8B-B14F-4D97-AF65-F5344CB8AC3E}">
        <p14:creationId xmlns:p14="http://schemas.microsoft.com/office/powerpoint/2010/main" val="3195749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DCE8D-D1D9-89EE-462B-9594275990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F7A500-8981-7F74-449D-576BCEEE24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A67E50-8D27-A5BC-9AA4-FBCC1B25E00A}"/>
              </a:ext>
            </a:extLst>
          </p:cNvPr>
          <p:cNvSpPr>
            <a:spLocks noGrp="1"/>
          </p:cNvSpPr>
          <p:nvPr>
            <p:ph type="dt" sz="half" idx="10"/>
          </p:nvPr>
        </p:nvSpPr>
        <p:spPr/>
        <p:txBody>
          <a:bodyPr/>
          <a:lstStyle/>
          <a:p>
            <a:fld id="{937AFACB-7A51-419B-95F0-5160D2D89E23}" type="datetimeFigureOut">
              <a:rPr lang="en-US" smtClean="0"/>
              <a:t>10/14/2023</a:t>
            </a:fld>
            <a:endParaRPr lang="en-US"/>
          </a:p>
        </p:txBody>
      </p:sp>
      <p:sp>
        <p:nvSpPr>
          <p:cNvPr id="5" name="Footer Placeholder 4">
            <a:extLst>
              <a:ext uri="{FF2B5EF4-FFF2-40B4-BE49-F238E27FC236}">
                <a16:creationId xmlns:a16="http://schemas.microsoft.com/office/drawing/2014/main" id="{825B0EFB-D00E-31B1-F10D-C8269C89DB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2873D1-ACBB-68B8-5938-938CA1F88260}"/>
              </a:ext>
            </a:extLst>
          </p:cNvPr>
          <p:cNvSpPr>
            <a:spLocks noGrp="1"/>
          </p:cNvSpPr>
          <p:nvPr>
            <p:ph type="sldNum" sz="quarter" idx="12"/>
          </p:nvPr>
        </p:nvSpPr>
        <p:spPr/>
        <p:txBody>
          <a:bodyPr/>
          <a:lstStyle/>
          <a:p>
            <a:fld id="{1E8AFFF4-8923-448C-93AA-29E3360EBA9B}" type="slidenum">
              <a:rPr lang="en-US" smtClean="0"/>
              <a:t>‹#›</a:t>
            </a:fld>
            <a:endParaRPr lang="en-US"/>
          </a:p>
        </p:txBody>
      </p:sp>
    </p:spTree>
    <p:extLst>
      <p:ext uri="{BB962C8B-B14F-4D97-AF65-F5344CB8AC3E}">
        <p14:creationId xmlns:p14="http://schemas.microsoft.com/office/powerpoint/2010/main" val="2618233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4E22B-13DE-8D3E-345D-A13FC0A99D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1B5A4E-5655-7515-7B6E-D41250FBE4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2605CA-21C4-2186-4E82-1B77F3046CF9}"/>
              </a:ext>
            </a:extLst>
          </p:cNvPr>
          <p:cNvSpPr>
            <a:spLocks noGrp="1"/>
          </p:cNvSpPr>
          <p:nvPr>
            <p:ph type="dt" sz="half" idx="10"/>
          </p:nvPr>
        </p:nvSpPr>
        <p:spPr/>
        <p:txBody>
          <a:bodyPr/>
          <a:lstStyle/>
          <a:p>
            <a:fld id="{937AFACB-7A51-419B-95F0-5160D2D89E23}" type="datetimeFigureOut">
              <a:rPr lang="en-US" smtClean="0"/>
              <a:t>10/14/2023</a:t>
            </a:fld>
            <a:endParaRPr lang="en-US"/>
          </a:p>
        </p:txBody>
      </p:sp>
      <p:sp>
        <p:nvSpPr>
          <p:cNvPr id="5" name="Footer Placeholder 4">
            <a:extLst>
              <a:ext uri="{FF2B5EF4-FFF2-40B4-BE49-F238E27FC236}">
                <a16:creationId xmlns:a16="http://schemas.microsoft.com/office/drawing/2014/main" id="{A8F2CCD0-B13D-F50A-D9B2-B9E18F194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CA5218-2FB7-D105-8E6B-F0B2135969D7}"/>
              </a:ext>
            </a:extLst>
          </p:cNvPr>
          <p:cNvSpPr>
            <a:spLocks noGrp="1"/>
          </p:cNvSpPr>
          <p:nvPr>
            <p:ph type="sldNum" sz="quarter" idx="12"/>
          </p:nvPr>
        </p:nvSpPr>
        <p:spPr/>
        <p:txBody>
          <a:bodyPr/>
          <a:lstStyle/>
          <a:p>
            <a:fld id="{1E8AFFF4-8923-448C-93AA-29E3360EBA9B}" type="slidenum">
              <a:rPr lang="en-US" smtClean="0"/>
              <a:t>‹#›</a:t>
            </a:fld>
            <a:endParaRPr lang="en-US"/>
          </a:p>
        </p:txBody>
      </p:sp>
    </p:spTree>
    <p:extLst>
      <p:ext uri="{BB962C8B-B14F-4D97-AF65-F5344CB8AC3E}">
        <p14:creationId xmlns:p14="http://schemas.microsoft.com/office/powerpoint/2010/main" val="2781288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9B8C-BD9A-AB04-B214-A5B0D44DC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688CDC-80E0-DF48-3250-5895ACDDA2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DA8003-1952-20A8-E3CD-EE0D33B152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920DB5-1455-38F4-FF92-3BC753ECC6CA}"/>
              </a:ext>
            </a:extLst>
          </p:cNvPr>
          <p:cNvSpPr>
            <a:spLocks noGrp="1"/>
          </p:cNvSpPr>
          <p:nvPr>
            <p:ph type="dt" sz="half" idx="10"/>
          </p:nvPr>
        </p:nvSpPr>
        <p:spPr/>
        <p:txBody>
          <a:bodyPr/>
          <a:lstStyle/>
          <a:p>
            <a:fld id="{937AFACB-7A51-419B-95F0-5160D2D89E23}" type="datetimeFigureOut">
              <a:rPr lang="en-US" smtClean="0"/>
              <a:t>10/14/2023</a:t>
            </a:fld>
            <a:endParaRPr lang="en-US"/>
          </a:p>
        </p:txBody>
      </p:sp>
      <p:sp>
        <p:nvSpPr>
          <p:cNvPr id="6" name="Footer Placeholder 5">
            <a:extLst>
              <a:ext uri="{FF2B5EF4-FFF2-40B4-BE49-F238E27FC236}">
                <a16:creationId xmlns:a16="http://schemas.microsoft.com/office/drawing/2014/main" id="{63C6AE38-1635-B72C-633D-591559687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71EDD9-9F29-3F26-49BE-3F9517ED9452}"/>
              </a:ext>
            </a:extLst>
          </p:cNvPr>
          <p:cNvSpPr>
            <a:spLocks noGrp="1"/>
          </p:cNvSpPr>
          <p:nvPr>
            <p:ph type="sldNum" sz="quarter" idx="12"/>
          </p:nvPr>
        </p:nvSpPr>
        <p:spPr/>
        <p:txBody>
          <a:bodyPr/>
          <a:lstStyle/>
          <a:p>
            <a:fld id="{1E8AFFF4-8923-448C-93AA-29E3360EBA9B}" type="slidenum">
              <a:rPr lang="en-US" smtClean="0"/>
              <a:t>‹#›</a:t>
            </a:fld>
            <a:endParaRPr lang="en-US"/>
          </a:p>
        </p:txBody>
      </p:sp>
    </p:spTree>
    <p:extLst>
      <p:ext uri="{BB962C8B-B14F-4D97-AF65-F5344CB8AC3E}">
        <p14:creationId xmlns:p14="http://schemas.microsoft.com/office/powerpoint/2010/main" val="1613328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052B3-6D63-CB25-11B6-31771E842F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0A6AEE-5F95-38BC-1253-89F45D5CC9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1B27A8-011B-624D-E1B6-F96669A9E9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3C64EF-1A82-EBDF-93A1-2631496DC0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D8BE41-0221-9039-16F2-6F6FCFF3BA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A16E2B-A2FA-8BB6-A85A-B8E305D931AE}"/>
              </a:ext>
            </a:extLst>
          </p:cNvPr>
          <p:cNvSpPr>
            <a:spLocks noGrp="1"/>
          </p:cNvSpPr>
          <p:nvPr>
            <p:ph type="dt" sz="half" idx="10"/>
          </p:nvPr>
        </p:nvSpPr>
        <p:spPr/>
        <p:txBody>
          <a:bodyPr/>
          <a:lstStyle/>
          <a:p>
            <a:fld id="{937AFACB-7A51-419B-95F0-5160D2D89E23}" type="datetimeFigureOut">
              <a:rPr lang="en-US" smtClean="0"/>
              <a:t>10/14/2023</a:t>
            </a:fld>
            <a:endParaRPr lang="en-US"/>
          </a:p>
        </p:txBody>
      </p:sp>
      <p:sp>
        <p:nvSpPr>
          <p:cNvPr id="8" name="Footer Placeholder 7">
            <a:extLst>
              <a:ext uri="{FF2B5EF4-FFF2-40B4-BE49-F238E27FC236}">
                <a16:creationId xmlns:a16="http://schemas.microsoft.com/office/drawing/2014/main" id="{8D9F98E7-A800-FB91-29FD-861F043502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96F87E-FA77-F3CE-18C2-34D83A66028D}"/>
              </a:ext>
            </a:extLst>
          </p:cNvPr>
          <p:cNvSpPr>
            <a:spLocks noGrp="1"/>
          </p:cNvSpPr>
          <p:nvPr>
            <p:ph type="sldNum" sz="quarter" idx="12"/>
          </p:nvPr>
        </p:nvSpPr>
        <p:spPr/>
        <p:txBody>
          <a:bodyPr/>
          <a:lstStyle/>
          <a:p>
            <a:fld id="{1E8AFFF4-8923-448C-93AA-29E3360EBA9B}" type="slidenum">
              <a:rPr lang="en-US" smtClean="0"/>
              <a:t>‹#›</a:t>
            </a:fld>
            <a:endParaRPr lang="en-US"/>
          </a:p>
        </p:txBody>
      </p:sp>
    </p:spTree>
    <p:extLst>
      <p:ext uri="{BB962C8B-B14F-4D97-AF65-F5344CB8AC3E}">
        <p14:creationId xmlns:p14="http://schemas.microsoft.com/office/powerpoint/2010/main" val="3229148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D129-B30D-42EF-2AA4-9D27BEA1DF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05EC47-D449-7D6E-FCE9-1584C6AD4F78}"/>
              </a:ext>
            </a:extLst>
          </p:cNvPr>
          <p:cNvSpPr>
            <a:spLocks noGrp="1"/>
          </p:cNvSpPr>
          <p:nvPr>
            <p:ph type="dt" sz="half" idx="10"/>
          </p:nvPr>
        </p:nvSpPr>
        <p:spPr/>
        <p:txBody>
          <a:bodyPr/>
          <a:lstStyle/>
          <a:p>
            <a:fld id="{937AFACB-7A51-419B-95F0-5160D2D89E23}" type="datetimeFigureOut">
              <a:rPr lang="en-US" smtClean="0"/>
              <a:t>10/14/2023</a:t>
            </a:fld>
            <a:endParaRPr lang="en-US"/>
          </a:p>
        </p:txBody>
      </p:sp>
      <p:sp>
        <p:nvSpPr>
          <p:cNvPr id="4" name="Footer Placeholder 3">
            <a:extLst>
              <a:ext uri="{FF2B5EF4-FFF2-40B4-BE49-F238E27FC236}">
                <a16:creationId xmlns:a16="http://schemas.microsoft.com/office/drawing/2014/main" id="{B88D8086-F3C9-63EA-2EB8-AB0924DBE7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150119-127A-476A-B66C-795879703DB5}"/>
              </a:ext>
            </a:extLst>
          </p:cNvPr>
          <p:cNvSpPr>
            <a:spLocks noGrp="1"/>
          </p:cNvSpPr>
          <p:nvPr>
            <p:ph type="sldNum" sz="quarter" idx="12"/>
          </p:nvPr>
        </p:nvSpPr>
        <p:spPr/>
        <p:txBody>
          <a:bodyPr/>
          <a:lstStyle/>
          <a:p>
            <a:fld id="{1E8AFFF4-8923-448C-93AA-29E3360EBA9B}" type="slidenum">
              <a:rPr lang="en-US" smtClean="0"/>
              <a:t>‹#›</a:t>
            </a:fld>
            <a:endParaRPr lang="en-US"/>
          </a:p>
        </p:txBody>
      </p:sp>
    </p:spTree>
    <p:extLst>
      <p:ext uri="{BB962C8B-B14F-4D97-AF65-F5344CB8AC3E}">
        <p14:creationId xmlns:p14="http://schemas.microsoft.com/office/powerpoint/2010/main" val="2675181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CBFE81-E510-3877-124A-B52059FB2563}"/>
              </a:ext>
            </a:extLst>
          </p:cNvPr>
          <p:cNvSpPr>
            <a:spLocks noGrp="1"/>
          </p:cNvSpPr>
          <p:nvPr>
            <p:ph type="dt" sz="half" idx="10"/>
          </p:nvPr>
        </p:nvSpPr>
        <p:spPr/>
        <p:txBody>
          <a:bodyPr/>
          <a:lstStyle/>
          <a:p>
            <a:fld id="{937AFACB-7A51-419B-95F0-5160D2D89E23}" type="datetimeFigureOut">
              <a:rPr lang="en-US" smtClean="0"/>
              <a:t>10/14/2023</a:t>
            </a:fld>
            <a:endParaRPr lang="en-US"/>
          </a:p>
        </p:txBody>
      </p:sp>
      <p:sp>
        <p:nvSpPr>
          <p:cNvPr id="3" name="Footer Placeholder 2">
            <a:extLst>
              <a:ext uri="{FF2B5EF4-FFF2-40B4-BE49-F238E27FC236}">
                <a16:creationId xmlns:a16="http://schemas.microsoft.com/office/drawing/2014/main" id="{8E13A8D8-7533-21E3-D407-58585B3079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8416F8-353C-33E7-ECB2-957D160646B0}"/>
              </a:ext>
            </a:extLst>
          </p:cNvPr>
          <p:cNvSpPr>
            <a:spLocks noGrp="1"/>
          </p:cNvSpPr>
          <p:nvPr>
            <p:ph type="sldNum" sz="quarter" idx="12"/>
          </p:nvPr>
        </p:nvSpPr>
        <p:spPr/>
        <p:txBody>
          <a:bodyPr/>
          <a:lstStyle/>
          <a:p>
            <a:fld id="{1E8AFFF4-8923-448C-93AA-29E3360EBA9B}" type="slidenum">
              <a:rPr lang="en-US" smtClean="0"/>
              <a:t>‹#›</a:t>
            </a:fld>
            <a:endParaRPr lang="en-US"/>
          </a:p>
        </p:txBody>
      </p:sp>
    </p:spTree>
    <p:extLst>
      <p:ext uri="{BB962C8B-B14F-4D97-AF65-F5344CB8AC3E}">
        <p14:creationId xmlns:p14="http://schemas.microsoft.com/office/powerpoint/2010/main" val="1858400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FD29E-97F3-E68D-2A05-EDFE12559A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03F712-ABF9-F25B-0CAF-76848C854C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58C9D4-2F67-7321-0AB0-CCF67FE086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3CD6C6-A72F-8FD0-0626-D239BED6B6B5}"/>
              </a:ext>
            </a:extLst>
          </p:cNvPr>
          <p:cNvSpPr>
            <a:spLocks noGrp="1"/>
          </p:cNvSpPr>
          <p:nvPr>
            <p:ph type="dt" sz="half" idx="10"/>
          </p:nvPr>
        </p:nvSpPr>
        <p:spPr/>
        <p:txBody>
          <a:bodyPr/>
          <a:lstStyle/>
          <a:p>
            <a:fld id="{937AFACB-7A51-419B-95F0-5160D2D89E23}" type="datetimeFigureOut">
              <a:rPr lang="en-US" smtClean="0"/>
              <a:t>10/14/2023</a:t>
            </a:fld>
            <a:endParaRPr lang="en-US"/>
          </a:p>
        </p:txBody>
      </p:sp>
      <p:sp>
        <p:nvSpPr>
          <p:cNvPr id="6" name="Footer Placeholder 5">
            <a:extLst>
              <a:ext uri="{FF2B5EF4-FFF2-40B4-BE49-F238E27FC236}">
                <a16:creationId xmlns:a16="http://schemas.microsoft.com/office/drawing/2014/main" id="{EAEE085F-1CC1-55EC-E2D8-C634939B8A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972861-8173-C19C-C015-00F094AEC530}"/>
              </a:ext>
            </a:extLst>
          </p:cNvPr>
          <p:cNvSpPr>
            <a:spLocks noGrp="1"/>
          </p:cNvSpPr>
          <p:nvPr>
            <p:ph type="sldNum" sz="quarter" idx="12"/>
          </p:nvPr>
        </p:nvSpPr>
        <p:spPr/>
        <p:txBody>
          <a:bodyPr/>
          <a:lstStyle/>
          <a:p>
            <a:fld id="{1E8AFFF4-8923-448C-93AA-29E3360EBA9B}" type="slidenum">
              <a:rPr lang="en-US" smtClean="0"/>
              <a:t>‹#›</a:t>
            </a:fld>
            <a:endParaRPr lang="en-US"/>
          </a:p>
        </p:txBody>
      </p:sp>
    </p:spTree>
    <p:extLst>
      <p:ext uri="{BB962C8B-B14F-4D97-AF65-F5344CB8AC3E}">
        <p14:creationId xmlns:p14="http://schemas.microsoft.com/office/powerpoint/2010/main" val="211888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1BE51-1BC6-E581-492A-FECCEEA424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D58B66-2428-5FFB-D2CE-3A00476836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71ABD1-2766-9ABD-3575-2CA4BF7D80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28098-D169-56C0-ECE3-A0C0A206AABB}"/>
              </a:ext>
            </a:extLst>
          </p:cNvPr>
          <p:cNvSpPr>
            <a:spLocks noGrp="1"/>
          </p:cNvSpPr>
          <p:nvPr>
            <p:ph type="dt" sz="half" idx="10"/>
          </p:nvPr>
        </p:nvSpPr>
        <p:spPr/>
        <p:txBody>
          <a:bodyPr/>
          <a:lstStyle/>
          <a:p>
            <a:fld id="{937AFACB-7A51-419B-95F0-5160D2D89E23}" type="datetimeFigureOut">
              <a:rPr lang="en-US" smtClean="0"/>
              <a:t>10/14/2023</a:t>
            </a:fld>
            <a:endParaRPr lang="en-US"/>
          </a:p>
        </p:txBody>
      </p:sp>
      <p:sp>
        <p:nvSpPr>
          <p:cNvPr id="6" name="Footer Placeholder 5">
            <a:extLst>
              <a:ext uri="{FF2B5EF4-FFF2-40B4-BE49-F238E27FC236}">
                <a16:creationId xmlns:a16="http://schemas.microsoft.com/office/drawing/2014/main" id="{42D1ECBA-3FAE-E95B-118B-CABD5CE92C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1539A-D781-0605-1EDA-FD6FF0154032}"/>
              </a:ext>
            </a:extLst>
          </p:cNvPr>
          <p:cNvSpPr>
            <a:spLocks noGrp="1"/>
          </p:cNvSpPr>
          <p:nvPr>
            <p:ph type="sldNum" sz="quarter" idx="12"/>
          </p:nvPr>
        </p:nvSpPr>
        <p:spPr/>
        <p:txBody>
          <a:bodyPr/>
          <a:lstStyle/>
          <a:p>
            <a:fld id="{1E8AFFF4-8923-448C-93AA-29E3360EBA9B}" type="slidenum">
              <a:rPr lang="en-US" smtClean="0"/>
              <a:t>‹#›</a:t>
            </a:fld>
            <a:endParaRPr lang="en-US"/>
          </a:p>
        </p:txBody>
      </p:sp>
    </p:spTree>
    <p:extLst>
      <p:ext uri="{BB962C8B-B14F-4D97-AF65-F5344CB8AC3E}">
        <p14:creationId xmlns:p14="http://schemas.microsoft.com/office/powerpoint/2010/main" val="3863499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B6A5C7-CE57-0AAF-7FB3-1F4EE2B5A6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272A23-C3A2-13E5-0AA0-13CD0B4603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1CAF33-431C-F785-02F1-9BAA8B57D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7AFACB-7A51-419B-95F0-5160D2D89E23}" type="datetimeFigureOut">
              <a:rPr lang="en-US" smtClean="0"/>
              <a:t>10/14/2023</a:t>
            </a:fld>
            <a:endParaRPr lang="en-US"/>
          </a:p>
        </p:txBody>
      </p:sp>
      <p:sp>
        <p:nvSpPr>
          <p:cNvPr id="5" name="Footer Placeholder 4">
            <a:extLst>
              <a:ext uri="{FF2B5EF4-FFF2-40B4-BE49-F238E27FC236}">
                <a16:creationId xmlns:a16="http://schemas.microsoft.com/office/drawing/2014/main" id="{5225C941-D08C-D05D-7374-4FDBAE0D9F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4998C4-2324-196D-4B11-34AE1C4DFD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8AFFF4-8923-448C-93AA-29E3360EBA9B}" type="slidenum">
              <a:rPr lang="en-US" smtClean="0"/>
              <a:t>‹#›</a:t>
            </a:fld>
            <a:endParaRPr lang="en-US"/>
          </a:p>
        </p:txBody>
      </p:sp>
    </p:spTree>
    <p:extLst>
      <p:ext uri="{BB962C8B-B14F-4D97-AF65-F5344CB8AC3E}">
        <p14:creationId xmlns:p14="http://schemas.microsoft.com/office/powerpoint/2010/main" val="4262772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9F5F-D76E-3B27-BEEB-BA23A29256EA}"/>
              </a:ext>
            </a:extLst>
          </p:cNvPr>
          <p:cNvSpPr>
            <a:spLocks noGrp="1"/>
          </p:cNvSpPr>
          <p:nvPr>
            <p:ph type="title"/>
          </p:nvPr>
        </p:nvSpPr>
        <p:spPr>
          <a:xfrm>
            <a:off x="838200" y="110837"/>
            <a:ext cx="10515600" cy="729672"/>
          </a:xfrm>
        </p:spPr>
        <p:txBody>
          <a:bodyPr/>
          <a:lstStyle/>
          <a:p>
            <a:pPr algn="ctr"/>
            <a:r>
              <a:rPr lang="en-US" b="1" dirty="0"/>
              <a:t>Housing First 101</a:t>
            </a:r>
            <a:endParaRPr lang="en-US" dirty="0"/>
          </a:p>
        </p:txBody>
      </p:sp>
      <p:sp>
        <p:nvSpPr>
          <p:cNvPr id="3" name="Content Placeholder 2">
            <a:extLst>
              <a:ext uri="{FF2B5EF4-FFF2-40B4-BE49-F238E27FC236}">
                <a16:creationId xmlns:a16="http://schemas.microsoft.com/office/drawing/2014/main" id="{CC4D7CB0-DF27-391C-C539-3124DE83B5DB}"/>
              </a:ext>
            </a:extLst>
          </p:cNvPr>
          <p:cNvSpPr>
            <a:spLocks noGrp="1"/>
          </p:cNvSpPr>
          <p:nvPr>
            <p:ph sz="half" idx="1"/>
          </p:nvPr>
        </p:nvSpPr>
        <p:spPr>
          <a:xfrm>
            <a:off x="838200" y="4091709"/>
            <a:ext cx="11252200" cy="2655454"/>
          </a:xfrm>
        </p:spPr>
        <p:txBody>
          <a:bodyPr>
            <a:normAutofit fontScale="85000" lnSpcReduction="10000"/>
          </a:bodyPr>
          <a:lstStyle/>
          <a:p>
            <a:pPr marL="514350" indent="-514350">
              <a:buAutoNum type="arabicPeriod"/>
            </a:pPr>
            <a:r>
              <a:rPr lang="en-US" i="1" dirty="0"/>
              <a:t>What is Housing First?</a:t>
            </a:r>
          </a:p>
          <a:p>
            <a:pPr marL="514350" indent="-514350">
              <a:buAutoNum type="arabicPeriod"/>
            </a:pPr>
            <a:r>
              <a:rPr lang="en-US" i="1" dirty="0"/>
              <a:t>Housing First is grounded in human rights principles.</a:t>
            </a:r>
          </a:p>
          <a:p>
            <a:pPr marL="514350" indent="-514350">
              <a:buAutoNum type="arabicPeriod"/>
            </a:pPr>
            <a:r>
              <a:rPr lang="en-US" i="1" dirty="0"/>
              <a:t>Housing First is grounded in religious and moral traditions—including in the U.S.</a:t>
            </a:r>
          </a:p>
          <a:p>
            <a:pPr marL="514350" indent="-514350">
              <a:buAutoNum type="arabicPeriod"/>
            </a:pPr>
            <a:r>
              <a:rPr lang="en-US" i="1" dirty="0"/>
              <a:t>Housing First applies to all housing-insecure people.</a:t>
            </a:r>
          </a:p>
          <a:p>
            <a:pPr marL="514350" indent="-514350">
              <a:buAutoNum type="arabicPeriod"/>
            </a:pPr>
            <a:r>
              <a:rPr lang="en-US" i="1" dirty="0"/>
              <a:t>Housing First works.</a:t>
            </a:r>
          </a:p>
          <a:p>
            <a:pPr marL="514350" indent="-514350">
              <a:buAutoNum type="arabicPeriod"/>
            </a:pPr>
            <a:r>
              <a:rPr lang="en-US" i="1" dirty="0"/>
              <a:t>Housing First is under threat.</a:t>
            </a:r>
          </a:p>
          <a:p>
            <a:endParaRPr lang="en-US" dirty="0"/>
          </a:p>
        </p:txBody>
      </p:sp>
      <p:pic>
        <p:nvPicPr>
          <p:cNvPr id="5" name="Content Placeholder 5">
            <a:extLst>
              <a:ext uri="{FF2B5EF4-FFF2-40B4-BE49-F238E27FC236}">
                <a16:creationId xmlns:a16="http://schemas.microsoft.com/office/drawing/2014/main" id="{54ABE545-2AFB-E383-89B0-DC6885DF6759}"/>
              </a:ext>
            </a:extLst>
          </p:cNvPr>
          <p:cNvPicPr>
            <a:picLocks noGrp="1" noChangeAspect="1"/>
          </p:cNvPicPr>
          <p:nvPr>
            <p:ph sz="half" idx="2"/>
          </p:nvPr>
        </p:nvPicPr>
        <p:blipFill rotWithShape="1">
          <a:blip r:embed="rId2"/>
          <a:srcRect l="2184" r="10688" b="-1"/>
          <a:stretch/>
        </p:blipFill>
        <p:spPr>
          <a:xfrm>
            <a:off x="3777672" y="717982"/>
            <a:ext cx="4992254" cy="3292219"/>
          </a:xfrm>
          <a:prstGeom prst="rect">
            <a:avLst/>
          </a:prstGeom>
        </p:spPr>
      </p:pic>
    </p:spTree>
    <p:extLst>
      <p:ext uri="{BB962C8B-B14F-4D97-AF65-F5344CB8AC3E}">
        <p14:creationId xmlns:p14="http://schemas.microsoft.com/office/powerpoint/2010/main" val="854571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B04A6-F9E6-1EE6-F818-1B473C783DA1}"/>
              </a:ext>
            </a:extLst>
          </p:cNvPr>
          <p:cNvSpPr>
            <a:spLocks noGrp="1"/>
          </p:cNvSpPr>
          <p:nvPr>
            <p:ph type="title"/>
          </p:nvPr>
        </p:nvSpPr>
        <p:spPr>
          <a:xfrm>
            <a:off x="839788" y="60385"/>
            <a:ext cx="10515600" cy="810883"/>
          </a:xfrm>
        </p:spPr>
        <p:txBody>
          <a:bodyPr/>
          <a:lstStyle/>
          <a:p>
            <a:pPr algn="ctr"/>
            <a:r>
              <a:rPr lang="en-US" b="1" i="1" dirty="0"/>
              <a:t>What is Housing First?</a:t>
            </a:r>
          </a:p>
        </p:txBody>
      </p:sp>
      <p:sp>
        <p:nvSpPr>
          <p:cNvPr id="6" name="Text Placeholder 5">
            <a:extLst>
              <a:ext uri="{FF2B5EF4-FFF2-40B4-BE49-F238E27FC236}">
                <a16:creationId xmlns:a16="http://schemas.microsoft.com/office/drawing/2014/main" id="{1EC691BD-8A7E-D23F-C92B-692661BAD062}"/>
              </a:ext>
            </a:extLst>
          </p:cNvPr>
          <p:cNvSpPr>
            <a:spLocks noGrp="1"/>
          </p:cNvSpPr>
          <p:nvPr>
            <p:ph type="body" idx="1"/>
          </p:nvPr>
        </p:nvSpPr>
        <p:spPr/>
        <p:txBody>
          <a:bodyPr>
            <a:normAutofit/>
          </a:bodyPr>
          <a:lstStyle/>
          <a:p>
            <a:endParaRPr lang="en-US"/>
          </a:p>
        </p:txBody>
      </p:sp>
      <p:pic>
        <p:nvPicPr>
          <p:cNvPr id="4098" name="Picture 2" descr="Housing First">
            <a:extLst>
              <a:ext uri="{FF2B5EF4-FFF2-40B4-BE49-F238E27FC236}">
                <a16:creationId xmlns:a16="http://schemas.microsoft.com/office/drawing/2014/main" id="{B68233EC-E7F6-E75A-0AA6-CAA3B0AE7F9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44139" y="962390"/>
            <a:ext cx="5780772" cy="4089909"/>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6839577A-798A-A3E9-ADE2-9DDC751A5484}"/>
              </a:ext>
            </a:extLst>
          </p:cNvPr>
          <p:cNvSpPr>
            <a:spLocks noGrp="1"/>
          </p:cNvSpPr>
          <p:nvPr>
            <p:ph type="body" sz="quarter" idx="3"/>
          </p:nvPr>
        </p:nvSpPr>
        <p:spPr>
          <a:xfrm>
            <a:off x="6172200" y="1681162"/>
            <a:ext cx="5183188" cy="4089909"/>
          </a:xfrm>
        </p:spPr>
        <p:txBody>
          <a:bodyPr>
            <a:normAutofit/>
          </a:bodyPr>
          <a:lstStyle/>
          <a:p>
            <a:r>
              <a:rPr lang="en-US" b="0" i="1" dirty="0">
                <a:effectLst/>
                <a:latin typeface="Arial" panose="020B0604020202020204" pitchFamily="34" charset="0"/>
                <a:cs typeface="Arial" panose="020B0604020202020204" pitchFamily="34" charset="0"/>
              </a:rPr>
              <a:t>Housing First </a:t>
            </a:r>
            <a:r>
              <a:rPr lang="en-US" b="0" i="0" dirty="0">
                <a:effectLst/>
                <a:latin typeface="Arial" panose="020B0604020202020204" pitchFamily="34" charset="0"/>
                <a:cs typeface="Arial" panose="020B0604020202020204" pitchFamily="34" charset="0"/>
              </a:rPr>
              <a:t>provides unconditional, permanent housing as quickly as possible to people, and other supportive services as needed afterward. </a:t>
            </a:r>
            <a:endParaRPr lang="en-US" b="0" dirty="0">
              <a:latin typeface="Arial" panose="020B0604020202020204" pitchFamily="34" charset="0"/>
              <a:cs typeface="Arial" panose="020B0604020202020204" pitchFamily="34" charset="0"/>
            </a:endParaRPr>
          </a:p>
          <a:p>
            <a:endParaRPr lang="en-US" dirty="0"/>
          </a:p>
        </p:txBody>
      </p:sp>
      <p:sp>
        <p:nvSpPr>
          <p:cNvPr id="4" name="Content Placeholder 3">
            <a:extLst>
              <a:ext uri="{FF2B5EF4-FFF2-40B4-BE49-F238E27FC236}">
                <a16:creationId xmlns:a16="http://schemas.microsoft.com/office/drawing/2014/main" id="{89FFF7EA-0525-E967-C012-20639733D6E5}"/>
              </a:ext>
            </a:extLst>
          </p:cNvPr>
          <p:cNvSpPr>
            <a:spLocks noGrp="1"/>
          </p:cNvSpPr>
          <p:nvPr>
            <p:ph sz="quarter" idx="4"/>
          </p:nvPr>
        </p:nvSpPr>
        <p:spPr>
          <a:xfrm>
            <a:off x="6172199" y="2505075"/>
            <a:ext cx="5568351" cy="3684588"/>
          </a:xfrm>
        </p:spPr>
        <p:txBody>
          <a:bodyPr/>
          <a:lstStyle/>
          <a:p>
            <a:pPr marL="0" indent="0">
              <a:buNone/>
            </a:pPr>
            <a:endParaRPr lang="en-US" i="1" dirty="0">
              <a:effectLst/>
              <a:latin typeface="Arial" panose="020B0604020202020204" pitchFamily="34" charset="0"/>
              <a:cs typeface="Arial" panose="020B0604020202020204" pitchFamily="34" charset="0"/>
            </a:endParaRPr>
          </a:p>
          <a:p>
            <a:pPr marL="0" indent="0">
              <a:buNone/>
            </a:pPr>
            <a:endParaRPr lang="en-US" i="1" dirty="0">
              <a:latin typeface="Arial" panose="020B0604020202020204" pitchFamily="34" charset="0"/>
              <a:cs typeface="Arial" panose="020B0604020202020204" pitchFamily="34" charset="0"/>
            </a:endParaRPr>
          </a:p>
        </p:txBody>
      </p:sp>
      <p:pic>
        <p:nvPicPr>
          <p:cNvPr id="4104" name="Picture 8" descr="Everybody deserves a home! — Share Abode">
            <a:extLst>
              <a:ext uri="{FF2B5EF4-FFF2-40B4-BE49-F238E27FC236}">
                <a16:creationId xmlns:a16="http://schemas.microsoft.com/office/drawing/2014/main" id="{A8F97B39-C420-D3A4-EBED-9B39A47B9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6721" y="962389"/>
            <a:ext cx="3239545" cy="2272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26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9D8EF4-5595-3574-E040-BBE3FCBA143F}"/>
              </a:ext>
            </a:extLst>
          </p:cNvPr>
          <p:cNvSpPr>
            <a:spLocks noGrp="1"/>
          </p:cNvSpPr>
          <p:nvPr>
            <p:ph type="title"/>
          </p:nvPr>
        </p:nvSpPr>
        <p:spPr>
          <a:xfrm>
            <a:off x="508958" y="152126"/>
            <a:ext cx="10844842" cy="1113257"/>
          </a:xfrm>
        </p:spPr>
        <p:txBody>
          <a:bodyPr>
            <a:normAutofit fontScale="90000"/>
          </a:bodyPr>
          <a:lstStyle/>
          <a:p>
            <a:pPr algn="ctr"/>
            <a:r>
              <a:rPr lang="en-US" b="1" i="1" dirty="0"/>
              <a:t>Housing First is Grounded in Human Rights Principles</a:t>
            </a:r>
          </a:p>
        </p:txBody>
      </p:sp>
      <p:sp>
        <p:nvSpPr>
          <p:cNvPr id="5" name="Content Placeholder 4">
            <a:extLst>
              <a:ext uri="{FF2B5EF4-FFF2-40B4-BE49-F238E27FC236}">
                <a16:creationId xmlns:a16="http://schemas.microsoft.com/office/drawing/2014/main" id="{C55EE228-C2DA-CF1B-AE64-FEC7B00754B3}"/>
              </a:ext>
            </a:extLst>
          </p:cNvPr>
          <p:cNvSpPr>
            <a:spLocks noGrp="1"/>
          </p:cNvSpPr>
          <p:nvPr>
            <p:ph sz="half" idx="1"/>
          </p:nvPr>
        </p:nvSpPr>
        <p:spPr>
          <a:xfrm>
            <a:off x="838200" y="1825625"/>
            <a:ext cx="2227729" cy="2517775"/>
          </a:xfrm>
        </p:spPr>
        <p:txBody>
          <a:bodyPr>
            <a:normAutofit fontScale="92500" lnSpcReduction="20000"/>
          </a:bodyPr>
          <a:lstStyle/>
          <a:p>
            <a:endParaRPr lang="en-US" dirty="0"/>
          </a:p>
        </p:txBody>
      </p:sp>
      <p:sp>
        <p:nvSpPr>
          <p:cNvPr id="6" name="Content Placeholder 5">
            <a:extLst>
              <a:ext uri="{FF2B5EF4-FFF2-40B4-BE49-F238E27FC236}">
                <a16:creationId xmlns:a16="http://schemas.microsoft.com/office/drawing/2014/main" id="{A5B0605C-54A4-E82D-5F00-9734F354CC39}"/>
              </a:ext>
            </a:extLst>
          </p:cNvPr>
          <p:cNvSpPr>
            <a:spLocks noGrp="1"/>
          </p:cNvSpPr>
          <p:nvPr>
            <p:ph sz="half" idx="2"/>
          </p:nvPr>
        </p:nvSpPr>
        <p:spPr>
          <a:xfrm>
            <a:off x="5238552" y="1204997"/>
            <a:ext cx="6829017" cy="5428715"/>
          </a:xfrm>
        </p:spPr>
        <p:txBody>
          <a:bodyPr>
            <a:normAutofit fontScale="92500" lnSpcReduction="20000"/>
          </a:bodyPr>
          <a:lstStyle/>
          <a:p>
            <a:r>
              <a:rPr lang="en-US" sz="2800" dirty="0">
                <a:effectLst/>
                <a:latin typeface="Arial" panose="020B0604020202020204" pitchFamily="34" charset="0"/>
                <a:ea typeface="Calibri" panose="020F0502020204030204" pitchFamily="34" charset="0"/>
                <a:cs typeface="Arial" panose="020B0604020202020204" pitchFamily="34" charset="0"/>
              </a:rPr>
              <a:t>FDR 1944 “Second Bill of Rights” </a:t>
            </a:r>
            <a:r>
              <a:rPr lang="en-US" sz="2800" i="1" dirty="0">
                <a:effectLst/>
                <a:latin typeface="Arial" panose="020B0604020202020204" pitchFamily="34" charset="0"/>
                <a:ea typeface="Calibri" panose="020F0502020204030204" pitchFamily="34" charset="0"/>
                <a:cs typeface="Arial" panose="020B0604020202020204" pitchFamily="34" charset="0"/>
              </a:rPr>
              <a:t>(“The right of every family to a decent home” </a:t>
            </a:r>
            <a:r>
              <a:rPr lang="en-US" sz="2800" dirty="0">
                <a:effectLst/>
                <a:latin typeface="Arial" panose="020B0604020202020204" pitchFamily="34" charset="0"/>
                <a:ea typeface="Calibri" panose="020F0502020204030204" pitchFamily="34" charset="0"/>
                <a:cs typeface="Arial" panose="020B0604020202020204" pitchFamily="34" charset="0"/>
              </a:rPr>
              <a:t>→</a:t>
            </a:r>
          </a:p>
          <a:p>
            <a:r>
              <a:rPr lang="en-US" sz="2800" dirty="0">
                <a:effectLst/>
                <a:latin typeface="Arial" panose="020B0604020202020204" pitchFamily="34" charset="0"/>
                <a:ea typeface="Calibri" panose="020F0502020204030204" pitchFamily="34" charset="0"/>
                <a:cs typeface="Arial" panose="020B0604020202020204" pitchFamily="34" charset="0"/>
              </a:rPr>
              <a:t> UDHR, Art. 25, 1948</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i="1" dirty="0">
                <a:latin typeface="Arial" panose="020B0604020202020204" pitchFamily="34" charset="0"/>
                <a:ea typeface="Calibri" panose="020F0502020204030204" pitchFamily="34" charset="0"/>
                <a:cs typeface="Arial" panose="020B0604020202020204" pitchFamily="34" charset="0"/>
              </a:rPr>
              <a:t>(“</a:t>
            </a:r>
            <a:r>
              <a:rPr lang="en-US" sz="2800" b="0" i="1" dirty="0">
                <a:effectLst/>
                <a:latin typeface="Arial" panose="020B0604020202020204" pitchFamily="34" charset="0"/>
                <a:cs typeface="Arial" panose="020B0604020202020204" pitchFamily="34" charset="0"/>
              </a:rPr>
              <a:t>Everyone has the right to a standard of living adequate for the health and well-being of himself and of his family, including . . . , housing</a:t>
            </a:r>
            <a:r>
              <a:rPr lang="en-US" sz="2800" b="0" i="0" dirty="0">
                <a:effectLst/>
                <a:latin typeface="Arial" panose="020B0604020202020204" pitchFamily="34" charset="0"/>
                <a:cs typeface="Arial" panose="020B0604020202020204" pitchFamily="34" charset="0"/>
              </a:rPr>
              <a:t>”) </a:t>
            </a:r>
            <a:r>
              <a:rPr lang="en-US" sz="2800" b="0" i="0" dirty="0">
                <a:latin typeface="Arial" panose="020B0604020202020204" pitchFamily="34" charset="0"/>
                <a:cs typeface="Arial" panose="020B0604020202020204" pitchFamily="34" charset="0"/>
              </a:rPr>
              <a:t> </a:t>
            </a:r>
            <a:r>
              <a:rPr lang="en-US" sz="2800" dirty="0">
                <a:effectLst/>
                <a:latin typeface="Arial" panose="020B0604020202020204" pitchFamily="34" charset="0"/>
                <a:ea typeface="Calibri" panose="020F0502020204030204" pitchFamily="34" charset="0"/>
                <a:cs typeface="Arial" panose="020B0604020202020204" pitchFamily="34" charset="0"/>
              </a:rPr>
              <a:t> → </a:t>
            </a:r>
          </a:p>
          <a:p>
            <a:r>
              <a:rPr lang="en-US" sz="2800" dirty="0">
                <a:effectLst/>
                <a:latin typeface="Arial" panose="020B0604020202020204" pitchFamily="34" charset="0"/>
                <a:ea typeface="Calibri" panose="020F0502020204030204" pitchFamily="34" charset="0"/>
                <a:cs typeface="Arial" panose="020B0604020202020204" pitchFamily="34" charset="0"/>
              </a:rPr>
              <a:t>ICESCR, Art. 11 </a:t>
            </a:r>
            <a:r>
              <a:rPr lang="en-US" sz="2800" i="1" dirty="0">
                <a:effectLst/>
                <a:latin typeface="Arial" panose="020B0604020202020204" pitchFamily="34" charset="0"/>
                <a:ea typeface="Calibri" panose="020F0502020204030204" pitchFamily="34" charset="0"/>
                <a:cs typeface="Arial" panose="020B0604020202020204" pitchFamily="34" charset="0"/>
              </a:rPr>
              <a:t>(“</a:t>
            </a:r>
            <a:r>
              <a:rPr lang="en-US" sz="2800" i="1" dirty="0">
                <a:latin typeface="Arial" panose="020B0604020202020204" pitchFamily="34" charset="0"/>
                <a:cs typeface="Arial" panose="020B0604020202020204" pitchFamily="34" charset="0"/>
              </a:rPr>
              <a:t>The right of everyone to an adequate standard of living . .  including adequate . . . housing”)—</a:t>
            </a:r>
            <a:r>
              <a:rPr lang="en-US" sz="2800" dirty="0">
                <a:latin typeface="Arial" panose="020B0604020202020204" pitchFamily="34" charset="0"/>
                <a:cs typeface="Arial" panose="020B0604020202020204" pitchFamily="34" charset="0"/>
              </a:rPr>
              <a:t>171 parties</a:t>
            </a:r>
          </a:p>
          <a:p>
            <a:r>
              <a:rPr lang="en-US" sz="2800" dirty="0">
                <a:latin typeface="Arial" panose="020B0604020202020204" pitchFamily="34" charset="0"/>
                <a:ea typeface="Calibri" panose="020F0502020204030204" pitchFamily="34" charset="0"/>
              </a:rPr>
              <a:t>Many nations have right to housing in their constitutions or legislation—and act on it (ex: Finland, South Africa, The Netherlands)</a:t>
            </a:r>
          </a:p>
          <a:p>
            <a:r>
              <a:rPr lang="en-US" dirty="0">
                <a:latin typeface="Arial" panose="020B0604020202020204" pitchFamily="34" charset="0"/>
                <a:cs typeface="Arial" panose="020B0604020202020204" pitchFamily="34" charset="0"/>
              </a:rPr>
              <a:t>Housing Assistance = Entitlement, a la SNAP/Food Stamps, Medicaid (ex: Australia, UK)</a:t>
            </a:r>
          </a:p>
          <a:p>
            <a:pPr marL="0" indent="0">
              <a:buNone/>
            </a:pPr>
            <a:endParaRPr lang="en-US" dirty="0"/>
          </a:p>
        </p:txBody>
      </p:sp>
      <p:pic>
        <p:nvPicPr>
          <p:cNvPr id="1026" name="Picture 2" descr="Housing First and the Homelessness Crisis: What Went Wrong?">
            <a:extLst>
              <a:ext uri="{FF2B5EF4-FFF2-40B4-BE49-F238E27FC236}">
                <a16:creationId xmlns:a16="http://schemas.microsoft.com/office/drawing/2014/main" id="{11B0075B-B455-2B1E-F41A-78BF09320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958" y="1190062"/>
            <a:ext cx="3375213" cy="25061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7FB8E21-6577-7352-2CB9-9C7F1B079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30" y="3919354"/>
            <a:ext cx="5296308" cy="2714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742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12A35-1D9A-60E0-DC1D-665D9E1EA7C3}"/>
              </a:ext>
            </a:extLst>
          </p:cNvPr>
          <p:cNvSpPr>
            <a:spLocks noGrp="1"/>
          </p:cNvSpPr>
          <p:nvPr>
            <p:ph type="title"/>
          </p:nvPr>
        </p:nvSpPr>
        <p:spPr>
          <a:xfrm>
            <a:off x="-86263" y="112143"/>
            <a:ext cx="12344400" cy="1259457"/>
          </a:xfrm>
        </p:spPr>
        <p:txBody>
          <a:bodyPr>
            <a:normAutofit/>
          </a:bodyPr>
          <a:lstStyle/>
          <a:p>
            <a:pPr algn="ctr"/>
            <a:r>
              <a:rPr lang="en-US" sz="4000" b="1" i="1" dirty="0"/>
              <a:t>Housing First is Grounded in Religious and Moral Traditions  . . . . Including in the U.S.</a:t>
            </a:r>
            <a:endParaRPr lang="en-US" sz="4000" i="1" dirty="0"/>
          </a:p>
        </p:txBody>
      </p:sp>
      <p:pic>
        <p:nvPicPr>
          <p:cNvPr id="6" name="Content Placeholder 5">
            <a:extLst>
              <a:ext uri="{FF2B5EF4-FFF2-40B4-BE49-F238E27FC236}">
                <a16:creationId xmlns:a16="http://schemas.microsoft.com/office/drawing/2014/main" id="{024E6D5C-6A22-1C21-4829-FD56063119F2}"/>
              </a:ext>
            </a:extLst>
          </p:cNvPr>
          <p:cNvPicPr>
            <a:picLocks noGrp="1" noChangeAspect="1"/>
          </p:cNvPicPr>
          <p:nvPr>
            <p:ph sz="half" idx="1"/>
          </p:nvPr>
        </p:nvPicPr>
        <p:blipFill>
          <a:blip r:embed="rId2"/>
          <a:stretch>
            <a:fillRect/>
          </a:stretch>
        </p:blipFill>
        <p:spPr>
          <a:xfrm>
            <a:off x="202491" y="1576410"/>
            <a:ext cx="5644780" cy="3906085"/>
          </a:xfrm>
        </p:spPr>
      </p:pic>
      <p:sp>
        <p:nvSpPr>
          <p:cNvPr id="4" name="Content Placeholder 3">
            <a:extLst>
              <a:ext uri="{FF2B5EF4-FFF2-40B4-BE49-F238E27FC236}">
                <a16:creationId xmlns:a16="http://schemas.microsoft.com/office/drawing/2014/main" id="{EF7CDD00-256B-7AE9-ED9E-E62A6007D2B9}"/>
              </a:ext>
            </a:extLst>
          </p:cNvPr>
          <p:cNvSpPr>
            <a:spLocks noGrp="1"/>
          </p:cNvSpPr>
          <p:nvPr>
            <p:ph sz="half" idx="2"/>
          </p:nvPr>
        </p:nvSpPr>
        <p:spPr>
          <a:xfrm>
            <a:off x="6172200" y="1371600"/>
            <a:ext cx="5181600" cy="5046453"/>
          </a:xfrm>
        </p:spPr>
        <p:txBody>
          <a:bodyPr>
            <a:normAutofit fontScale="85000" lnSpcReduction="20000"/>
          </a:bodyPr>
          <a:lstStyle/>
          <a:p>
            <a:pPr>
              <a:lnSpc>
                <a:spcPct val="107000"/>
              </a:lnSpc>
              <a:spcBef>
                <a:spcPts val="0"/>
              </a:spcBef>
              <a:spcAft>
                <a:spcPts val="800"/>
              </a:spcAft>
            </a:pPr>
            <a:r>
              <a:rPr lang="en-US" sz="2800" dirty="0">
                <a:latin typeface="Arial" panose="020B0604020202020204" pitchFamily="34" charset="0"/>
                <a:ea typeface="Calibri" panose="020F0502020204030204" pitchFamily="34" charset="0"/>
              </a:rPr>
              <a:t>Obligation of “hospitality” to the poor and homeless, is core of every major religious and ethical tradition </a:t>
            </a:r>
          </a:p>
          <a:p>
            <a:pPr>
              <a:lnSpc>
                <a:spcPct val="107000"/>
              </a:lnSpc>
              <a:spcBef>
                <a:spcPts val="0"/>
              </a:spcBef>
              <a:spcAft>
                <a:spcPts val="800"/>
              </a:spcAft>
            </a:pPr>
            <a:r>
              <a:rPr lang="en-US" sz="2800" dirty="0">
                <a:effectLst/>
                <a:latin typeface="Arial" panose="020B0604020202020204" pitchFamily="34" charset="0"/>
                <a:ea typeface="Calibri" panose="020F0502020204030204" pitchFamily="34" charset="0"/>
              </a:rPr>
              <a:t>Pre-1980’s US: public investment in affordable </a:t>
            </a:r>
            <a:r>
              <a:rPr lang="en-US" sz="2800" dirty="0">
                <a:latin typeface="Arial" panose="020B0604020202020204" pitchFamily="34" charset="0"/>
                <a:ea typeface="Calibri" panose="020F0502020204030204" pitchFamily="34" charset="0"/>
              </a:rPr>
              <a:t>housing high, </a:t>
            </a:r>
            <a:r>
              <a:rPr lang="en-US" sz="2800" dirty="0">
                <a:effectLst/>
                <a:latin typeface="Arial" panose="020B0604020202020204" pitchFamily="34" charset="0"/>
                <a:ea typeface="Calibri" panose="020F0502020204030204" pitchFamily="34" charset="0"/>
              </a:rPr>
              <a:t>homelessness was rare</a:t>
            </a:r>
          </a:p>
          <a:p>
            <a:pPr marL="0" marR="0">
              <a:lnSpc>
                <a:spcPct val="107000"/>
              </a:lnSpc>
              <a:spcBef>
                <a:spcPts val="0"/>
              </a:spcBef>
              <a:spcAft>
                <a:spcPts val="800"/>
              </a:spcAft>
            </a:pPr>
            <a:r>
              <a:rPr lang="en-US" sz="2800" dirty="0">
                <a:latin typeface="Arial" panose="020B0604020202020204" pitchFamily="34" charset="0"/>
                <a:ea typeface="Calibri" panose="020F0502020204030204" pitchFamily="34" charset="0"/>
              </a:rPr>
              <a:t>Polls: t</a:t>
            </a:r>
            <a:r>
              <a:rPr lang="en-US" sz="2800" dirty="0">
                <a:effectLst/>
                <a:latin typeface="Arial" panose="020B0604020202020204" pitchFamily="34" charset="0"/>
                <a:ea typeface="Calibri" panose="020F0502020204030204" pitchFamily="34" charset="0"/>
              </a:rPr>
              <a:t>hree-quarters of Americans believe that adequate housing is a human right</a:t>
            </a:r>
          </a:p>
          <a:p>
            <a:pPr marL="0" marR="0">
              <a:lnSpc>
                <a:spcPct val="107000"/>
              </a:lnSpc>
              <a:spcBef>
                <a:spcPts val="0"/>
              </a:spcBef>
              <a:spcAft>
                <a:spcPts val="800"/>
              </a:spcAft>
            </a:pPr>
            <a:r>
              <a:rPr lang="en-US" dirty="0">
                <a:latin typeface="Arial" panose="020B0604020202020204" pitchFamily="34" charset="0"/>
                <a:ea typeface="Calibri" panose="020F0502020204030204" pitchFamily="34" charset="0"/>
              </a:rPr>
              <a:t>American Bar Association, American Public Health Association, lawmakers including Pres. Biden: Housing is a human right</a:t>
            </a:r>
            <a:endParaRPr lang="en-US" sz="2800" dirty="0">
              <a:effectLst/>
              <a:latin typeface="Arial" panose="020B060402020202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225200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78EB4-B8B5-A630-8251-7D0BD9B783C8}"/>
              </a:ext>
            </a:extLst>
          </p:cNvPr>
          <p:cNvSpPr>
            <a:spLocks noGrp="1"/>
          </p:cNvSpPr>
          <p:nvPr>
            <p:ph type="title"/>
          </p:nvPr>
        </p:nvSpPr>
        <p:spPr>
          <a:xfrm>
            <a:off x="0" y="-483078"/>
            <a:ext cx="12127345" cy="1613050"/>
          </a:xfrm>
        </p:spPr>
        <p:txBody>
          <a:bodyPr/>
          <a:lstStyle/>
          <a:p>
            <a:r>
              <a:rPr lang="en-US" b="1" i="1" dirty="0"/>
              <a:t>Housing First Applies to All Housing-Insecure People</a:t>
            </a:r>
            <a:endParaRPr lang="en-US" i="1" dirty="0"/>
          </a:p>
        </p:txBody>
      </p:sp>
      <p:sp>
        <p:nvSpPr>
          <p:cNvPr id="4" name="Content Placeholder 3">
            <a:extLst>
              <a:ext uri="{FF2B5EF4-FFF2-40B4-BE49-F238E27FC236}">
                <a16:creationId xmlns:a16="http://schemas.microsoft.com/office/drawing/2014/main" id="{174F1F2D-0964-4109-E97F-1B0F4FB82347}"/>
              </a:ext>
            </a:extLst>
          </p:cNvPr>
          <p:cNvSpPr>
            <a:spLocks noGrp="1"/>
          </p:cNvSpPr>
          <p:nvPr>
            <p:ph sz="half" idx="2"/>
          </p:nvPr>
        </p:nvSpPr>
        <p:spPr>
          <a:xfrm>
            <a:off x="5572664" y="1017917"/>
            <a:ext cx="6435306" cy="5159046"/>
          </a:xfrm>
        </p:spPr>
        <p:txBody>
          <a:bodyPr>
            <a:normAutofit/>
          </a:bodyPr>
          <a:lstStyle/>
          <a:p>
            <a:pPr algn="l"/>
            <a:r>
              <a:rPr lang="en-US" sz="2400" b="0" i="0" dirty="0">
                <a:solidFill>
                  <a:srgbClr val="2B2C30"/>
                </a:solidFill>
                <a:effectLst/>
                <a:latin typeface="Arial" panose="020B0604020202020204" pitchFamily="34" charset="0"/>
                <a:cs typeface="Arial" panose="020B0604020202020204" pitchFamily="34" charset="0"/>
              </a:rPr>
              <a:t>UC San Francisco study, largest in the past 30 years: Homeless persons’ median income the month before they became unhoused was only $960</a:t>
            </a:r>
          </a:p>
          <a:p>
            <a:pPr algn="l"/>
            <a:r>
              <a:rPr lang="en-US" sz="2400" b="0" i="0" dirty="0">
                <a:solidFill>
                  <a:srgbClr val="2B2C30"/>
                </a:solidFill>
                <a:effectLst/>
                <a:latin typeface="Arial" panose="020B0604020202020204" pitchFamily="34" charset="0"/>
                <a:cs typeface="Arial" panose="020B0604020202020204" pitchFamily="34" charset="0"/>
              </a:rPr>
              <a:t>U.S. Government Accounting Office: For every $100 in average rent increases, there is a 9 percent spike in homelessness</a:t>
            </a:r>
          </a:p>
          <a:p>
            <a:r>
              <a:rPr lang="en-US" sz="2400" i="1"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“Housing costs explain far more of the difference in rates of homelessness than variables such as substance use disorder, mental health, weather, the strength of the social safety net, poverty, or economic conditions” :</a:t>
            </a:r>
            <a:r>
              <a:rPr lang="en-US" sz="24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Pew Charitable Trusts analysis of academic research</a:t>
            </a:r>
            <a:endParaRPr lang="en-US" sz="2400" b="0" i="0" dirty="0">
              <a:solidFill>
                <a:srgbClr val="2B2C30"/>
              </a:solidFill>
              <a:effectLst/>
              <a:latin typeface="Arial" panose="020B0604020202020204" pitchFamily="34" charset="0"/>
              <a:cs typeface="Arial" panose="020B0604020202020204" pitchFamily="34" charset="0"/>
            </a:endParaRPr>
          </a:p>
          <a:p>
            <a:pPr marL="0" indent="0">
              <a:buNone/>
            </a:pPr>
            <a:endParaRPr lang="en-US" dirty="0"/>
          </a:p>
        </p:txBody>
      </p:sp>
      <p:pic>
        <p:nvPicPr>
          <p:cNvPr id="2050" name="Picture 2" descr="Long Nights With Little Sleep for Homeless Families Seeking Shelter - The  New York Times">
            <a:extLst>
              <a:ext uri="{FF2B5EF4-FFF2-40B4-BE49-F238E27FC236}">
                <a16:creationId xmlns:a16="http://schemas.microsoft.com/office/drawing/2014/main" id="{7A4A24BD-DA3C-DCA6-9C04-3966F3474A7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10943" y="1256281"/>
            <a:ext cx="5181600" cy="3453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696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FF73B-C74C-F8A6-03CF-F98A0A25259E}"/>
              </a:ext>
            </a:extLst>
          </p:cNvPr>
          <p:cNvSpPr>
            <a:spLocks noGrp="1"/>
          </p:cNvSpPr>
          <p:nvPr>
            <p:ph type="title"/>
          </p:nvPr>
        </p:nvSpPr>
        <p:spPr>
          <a:xfrm>
            <a:off x="838200" y="129310"/>
            <a:ext cx="10515600" cy="1062182"/>
          </a:xfrm>
        </p:spPr>
        <p:txBody>
          <a:bodyPr/>
          <a:lstStyle/>
          <a:p>
            <a:pPr algn="ctr"/>
            <a:r>
              <a:rPr lang="en-US" b="1" i="1" dirty="0"/>
              <a:t>Housing First Works</a:t>
            </a:r>
          </a:p>
        </p:txBody>
      </p:sp>
      <p:sp>
        <p:nvSpPr>
          <p:cNvPr id="4" name="Content Placeholder 3">
            <a:extLst>
              <a:ext uri="{FF2B5EF4-FFF2-40B4-BE49-F238E27FC236}">
                <a16:creationId xmlns:a16="http://schemas.microsoft.com/office/drawing/2014/main" id="{FA311652-584E-FD75-23B3-C493D98FB6BF}"/>
              </a:ext>
            </a:extLst>
          </p:cNvPr>
          <p:cNvSpPr>
            <a:spLocks noGrp="1"/>
          </p:cNvSpPr>
          <p:nvPr>
            <p:ph sz="half" idx="2"/>
          </p:nvPr>
        </p:nvSpPr>
        <p:spPr>
          <a:xfrm>
            <a:off x="6172200" y="1121434"/>
            <a:ext cx="5181600" cy="5055529"/>
          </a:xfrm>
        </p:spPr>
        <p:txBody>
          <a:bodyPr/>
          <a:lstStyle/>
          <a:p>
            <a:r>
              <a:rPr lang="en-US" b="0" i="0" dirty="0">
                <a:solidFill>
                  <a:srgbClr val="2B2C30"/>
                </a:solidFill>
                <a:effectLst/>
                <a:latin typeface="Graphik Web"/>
              </a:rPr>
              <a:t>From Houston to Helsinki: sharply reduces # of unhoused, cuts government costs</a:t>
            </a:r>
          </a:p>
          <a:p>
            <a:r>
              <a:rPr lang="en-US" dirty="0">
                <a:solidFill>
                  <a:srgbClr val="2B2C30"/>
                </a:solidFill>
                <a:latin typeface="Graphik Web"/>
              </a:rPr>
              <a:t>Dramatic success w/ veterans: Adam Musters, MSW, 3L</a:t>
            </a:r>
            <a:endParaRPr lang="en-US" b="0" i="0" dirty="0">
              <a:solidFill>
                <a:srgbClr val="2B2C30"/>
              </a:solidFill>
              <a:effectLst/>
              <a:latin typeface="Graphik Web"/>
            </a:endParaRPr>
          </a:p>
          <a:p>
            <a:r>
              <a:rPr lang="en-US" b="0" i="0" dirty="0">
                <a:solidFill>
                  <a:srgbClr val="2B2C30"/>
                </a:solidFill>
                <a:effectLst/>
                <a:latin typeface="Graphik Web"/>
              </a:rPr>
              <a:t>President Trump’s first HUD secretary (Dr. Ben Carson): “we can say without hesitation that we know how to end homelessness” </a:t>
            </a:r>
            <a:endParaRPr lang="en-US" dirty="0"/>
          </a:p>
        </p:txBody>
      </p:sp>
      <p:pic>
        <p:nvPicPr>
          <p:cNvPr id="3074" name="Picture 2" descr="Data Visualization: The Evidence on Housing First - National Alliance to  End Homelessness">
            <a:extLst>
              <a:ext uri="{FF2B5EF4-FFF2-40B4-BE49-F238E27FC236}">
                <a16:creationId xmlns:a16="http://schemas.microsoft.com/office/drawing/2014/main" id="{64CABCC8-EB4D-FCF3-27D9-C5BB53E057D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48939" y="1301730"/>
            <a:ext cx="5506959" cy="4254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327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C43CB-E628-7265-3073-DFDD722B5931}"/>
              </a:ext>
            </a:extLst>
          </p:cNvPr>
          <p:cNvSpPr>
            <a:spLocks noGrp="1"/>
          </p:cNvSpPr>
          <p:nvPr>
            <p:ph type="title"/>
          </p:nvPr>
        </p:nvSpPr>
        <p:spPr>
          <a:xfrm>
            <a:off x="838200" y="224288"/>
            <a:ext cx="10515600" cy="966158"/>
          </a:xfrm>
        </p:spPr>
        <p:txBody>
          <a:bodyPr/>
          <a:lstStyle/>
          <a:p>
            <a:pPr algn="ctr"/>
            <a:r>
              <a:rPr lang="en-US" b="1" i="1" dirty="0"/>
              <a:t>Housing First is Under Threat</a:t>
            </a:r>
          </a:p>
        </p:txBody>
      </p:sp>
      <p:pic>
        <p:nvPicPr>
          <p:cNvPr id="8" name="Content Placeholder 7">
            <a:extLst>
              <a:ext uri="{FF2B5EF4-FFF2-40B4-BE49-F238E27FC236}">
                <a16:creationId xmlns:a16="http://schemas.microsoft.com/office/drawing/2014/main" id="{CD7FF9A2-62CD-1D27-D641-B8C46E390717}"/>
              </a:ext>
            </a:extLst>
          </p:cNvPr>
          <p:cNvPicPr>
            <a:picLocks noGrp="1" noChangeAspect="1"/>
          </p:cNvPicPr>
          <p:nvPr>
            <p:ph sz="half" idx="1"/>
          </p:nvPr>
        </p:nvPicPr>
        <p:blipFill>
          <a:blip r:embed="rId2"/>
          <a:stretch>
            <a:fillRect/>
          </a:stretch>
        </p:blipFill>
        <p:spPr>
          <a:xfrm>
            <a:off x="742950" y="1690688"/>
            <a:ext cx="5181600" cy="1060994"/>
          </a:xfrm>
        </p:spPr>
      </p:pic>
      <p:sp>
        <p:nvSpPr>
          <p:cNvPr id="4" name="Content Placeholder 3">
            <a:extLst>
              <a:ext uri="{FF2B5EF4-FFF2-40B4-BE49-F238E27FC236}">
                <a16:creationId xmlns:a16="http://schemas.microsoft.com/office/drawing/2014/main" id="{B33DC39B-27BC-A5B2-B102-A6E71DF7C10E}"/>
              </a:ext>
            </a:extLst>
          </p:cNvPr>
          <p:cNvSpPr>
            <a:spLocks noGrp="1"/>
          </p:cNvSpPr>
          <p:nvPr>
            <p:ph sz="half" idx="2"/>
          </p:nvPr>
        </p:nvSpPr>
        <p:spPr>
          <a:xfrm>
            <a:off x="6871855" y="1328468"/>
            <a:ext cx="5098471" cy="4848495"/>
          </a:xfrm>
        </p:spPr>
        <p:txBody>
          <a:bodyPr/>
          <a:lstStyle/>
          <a:p>
            <a:r>
              <a:rPr lang="en-US" dirty="0"/>
              <a:t>From the people who brought you the Critical Race Theory straw men</a:t>
            </a:r>
          </a:p>
          <a:p>
            <a:r>
              <a:rPr lang="en-US" dirty="0"/>
              <a:t>“With friends like these . . .”—Supposed Housing First cities/programs cutting corners and undermining the model</a:t>
            </a:r>
          </a:p>
          <a:p>
            <a:r>
              <a:rPr lang="en-US" dirty="0"/>
              <a:t>Threats from criminalization, etc.: Attorney Siya Hegde, National Homeless Law Center</a:t>
            </a:r>
          </a:p>
        </p:txBody>
      </p:sp>
      <p:pic>
        <p:nvPicPr>
          <p:cNvPr id="12" name="Picture 11">
            <a:extLst>
              <a:ext uri="{FF2B5EF4-FFF2-40B4-BE49-F238E27FC236}">
                <a16:creationId xmlns:a16="http://schemas.microsoft.com/office/drawing/2014/main" id="{FE0053FE-0FF6-2297-CB85-F20A2029BA68}"/>
              </a:ext>
            </a:extLst>
          </p:cNvPr>
          <p:cNvPicPr>
            <a:picLocks noChangeAspect="1"/>
          </p:cNvPicPr>
          <p:nvPr/>
        </p:nvPicPr>
        <p:blipFill>
          <a:blip r:embed="rId3"/>
          <a:stretch>
            <a:fillRect/>
          </a:stretch>
        </p:blipFill>
        <p:spPr>
          <a:xfrm>
            <a:off x="647700" y="3363913"/>
            <a:ext cx="5276850" cy="1314450"/>
          </a:xfrm>
          <a:prstGeom prst="rect">
            <a:avLst/>
          </a:prstGeom>
        </p:spPr>
      </p:pic>
      <p:pic>
        <p:nvPicPr>
          <p:cNvPr id="14" name="Picture 13">
            <a:extLst>
              <a:ext uri="{FF2B5EF4-FFF2-40B4-BE49-F238E27FC236}">
                <a16:creationId xmlns:a16="http://schemas.microsoft.com/office/drawing/2014/main" id="{70A7DD42-3C68-B3FC-42D9-CA7ECB817F33}"/>
              </a:ext>
            </a:extLst>
          </p:cNvPr>
          <p:cNvPicPr>
            <a:picLocks noChangeAspect="1"/>
          </p:cNvPicPr>
          <p:nvPr/>
        </p:nvPicPr>
        <p:blipFill>
          <a:blip r:embed="rId4"/>
          <a:stretch>
            <a:fillRect/>
          </a:stretch>
        </p:blipFill>
        <p:spPr>
          <a:xfrm>
            <a:off x="2581275" y="2668588"/>
            <a:ext cx="3343275" cy="695325"/>
          </a:xfrm>
          <a:prstGeom prst="rect">
            <a:avLst/>
          </a:prstGeom>
        </p:spPr>
      </p:pic>
      <p:pic>
        <p:nvPicPr>
          <p:cNvPr id="16" name="Picture 15">
            <a:extLst>
              <a:ext uri="{FF2B5EF4-FFF2-40B4-BE49-F238E27FC236}">
                <a16:creationId xmlns:a16="http://schemas.microsoft.com/office/drawing/2014/main" id="{AC115070-3392-DED9-DD24-B3DC3A87340F}"/>
              </a:ext>
            </a:extLst>
          </p:cNvPr>
          <p:cNvPicPr>
            <a:picLocks noChangeAspect="1"/>
          </p:cNvPicPr>
          <p:nvPr/>
        </p:nvPicPr>
        <p:blipFill>
          <a:blip r:embed="rId5"/>
          <a:stretch>
            <a:fillRect/>
          </a:stretch>
        </p:blipFill>
        <p:spPr>
          <a:xfrm>
            <a:off x="121189" y="4813300"/>
            <a:ext cx="6485587" cy="1060994"/>
          </a:xfrm>
          <a:prstGeom prst="rect">
            <a:avLst/>
          </a:prstGeom>
        </p:spPr>
      </p:pic>
    </p:spTree>
    <p:extLst>
      <p:ext uri="{BB962C8B-B14F-4D97-AF65-F5344CB8AC3E}">
        <p14:creationId xmlns:p14="http://schemas.microsoft.com/office/powerpoint/2010/main" val="4169758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a:extLst>
              <a:ext uri="{FF2B5EF4-FFF2-40B4-BE49-F238E27FC236}">
                <a16:creationId xmlns:a16="http://schemas.microsoft.com/office/drawing/2014/main" id="{6B0A7A46-5B89-E345-5CD0-0711A84FFFE9}"/>
              </a:ext>
            </a:extLst>
          </p:cNvPr>
          <p:cNvPicPr>
            <a:picLocks noGrp="1" noChangeAspect="1"/>
          </p:cNvPicPr>
          <p:nvPr>
            <p:ph sz="half" idx="2"/>
          </p:nvPr>
        </p:nvPicPr>
        <p:blipFill rotWithShape="1">
          <a:blip r:embed="rId2"/>
          <a:srcRect l="2184" r="10688" b="-1"/>
          <a:stretch/>
        </p:blipFill>
        <p:spPr>
          <a:xfrm>
            <a:off x="509046" y="347889"/>
            <a:ext cx="10957089" cy="6162221"/>
          </a:xfrm>
          <a:prstGeom prst="rect">
            <a:avLst/>
          </a:prstGeom>
        </p:spPr>
      </p:pic>
    </p:spTree>
    <p:extLst>
      <p:ext uri="{BB962C8B-B14F-4D97-AF65-F5344CB8AC3E}">
        <p14:creationId xmlns:p14="http://schemas.microsoft.com/office/powerpoint/2010/main" val="3872977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518</Words>
  <Application>Microsoft Office PowerPoint</Application>
  <PresentationFormat>Widescreen</PresentationFormat>
  <Paragraphs>32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Graphik Web</vt:lpstr>
      <vt:lpstr>Office Theme</vt:lpstr>
      <vt:lpstr>Housing First 101</vt:lpstr>
      <vt:lpstr>What is Housing First?</vt:lpstr>
      <vt:lpstr>Housing First is Grounded in Human Rights Principles</vt:lpstr>
      <vt:lpstr>Housing First is Grounded in Religious and Moral Traditions  . . . . Including in the U.S.</vt:lpstr>
      <vt:lpstr>Housing First Applies to All Housing-Insecure People</vt:lpstr>
      <vt:lpstr>Housing First Works</vt:lpstr>
      <vt:lpstr>Housing First is Under Threat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Quigley, Fran</dc:creator>
  <cp:lastModifiedBy>Quigley, Fran</cp:lastModifiedBy>
  <cp:revision>1</cp:revision>
  <dcterms:created xsi:type="dcterms:W3CDTF">2023-10-13T14:49:24Z</dcterms:created>
  <dcterms:modified xsi:type="dcterms:W3CDTF">2023-10-14T13:27:13Z</dcterms:modified>
</cp:coreProperties>
</file>