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8" r:id="rId3"/>
    <p:sldId id="259" r:id="rId4"/>
    <p:sldId id="260" r:id="rId5"/>
    <p:sldId id="262" r:id="rId6"/>
    <p:sldId id="261" r:id="rId7"/>
    <p:sldId id="256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9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7ADBD-237C-52ED-B9EC-220C7918A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43CC9-D26A-C217-818B-4B40F47D5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58A74-3ADB-6817-C684-6E91F7E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455CF-C8CF-F6E5-803A-5E17160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2429A-617C-E051-D2A5-0314CBDE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3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69AA-0650-5870-21DF-F0F874A93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DDE0E8-2136-DF4A-74AF-B598C6D60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1A55-CE4C-A9AF-BD58-A8C089660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A45CF-0827-E4CF-B479-602A4D745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61ED4-35A7-A29E-4238-E565C6021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8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43F5C3-D337-303B-91AD-66B170D54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790DEA-BA2C-FB73-6F7C-1D99D9C6A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22AAF-199B-913D-DAB6-3F0ACD6A3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D05FC-5282-4A34-4E80-A3D6932B9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29B47-5A39-61A7-D95D-83029663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58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A8D3-2CCC-47B2-FDB8-63A83970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77E5-F213-AF36-E17F-84A137633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AA40B-F9E9-150E-E2A6-2036EE3D1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4D764-7B54-83F1-3A7C-732901932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328E-45C8-735A-BBB1-8EEF9CE5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7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D7384-B30D-EFE1-A61C-4BA4CC7BE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97688-B075-B233-D541-495B27C65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6BEB-B0FF-31EA-D34E-73EF2B4D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2CD46-4189-8351-49BF-5D928E8AD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E4888-7F91-45C1-DD70-6258D1FD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94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81309-03E5-3699-CE75-94253517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5D87E-4F6D-214B-86A8-9CB7A478A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97F05F-174D-A41A-48CC-898BBBBF0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2FAB4-4991-2128-B27B-BCC9D125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49547-E484-0AD2-03AE-3FB2EA818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DD9AB-DAD5-B22E-F92E-0BD5889BE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47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B00CA-E226-209E-206D-D8C8C01D1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53950-81E4-CADE-D859-43321BBE3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7A278-7665-5A05-A762-B9BEAC956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0B8DFB-3ABF-B5D8-981A-6AF1FF2F6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EF16BE-765B-DB7C-84A8-111A116D6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04EAF-D450-CACE-A6C7-0385A5F7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C21B3-81EF-07F0-DC29-994085570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474F9F-EE77-410D-53C2-85711706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6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5173C-DB41-CC64-2513-48916662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13CB1-8E1D-8959-0A93-66F1AA156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0274DE-4567-8DA2-DE58-0EE043C29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D1B6D9-DCBA-A461-D188-66DC5980A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9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69646D-BA45-1142-456B-50D99608A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6CACF1-3BE2-10DF-4A84-BAA3F99F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7C0B1-F69D-3129-96B4-4A171C02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5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A131-7891-55F0-AA71-9D18D0BE0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DF258-8F61-9C25-478E-933802C0B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C93C98-D8E4-A553-C0B5-D44BA19B9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D096A-4E9E-B60A-5A86-8A039AA32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95DAF-A53A-82E6-1B47-FDFD9599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E11BD-7638-0746-313F-3AE398F72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6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D58C5-E382-37A3-1921-C4830B665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423B05-FE67-D156-1CD7-BE1F7E552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97FD3-1A97-2E94-70B8-1ABC03AE1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11591E-BCB7-FE53-CF47-063120CC3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224126-9859-4F32-6B71-938212EDC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6C343-F1F4-CA92-BCB8-679D2B05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29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7772D0-84D2-42A3-69F9-4681CA6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9CA15-5908-103B-F208-D061C329F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BFDCA-1FC7-5E3B-B876-862131A993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7F86E-3C4B-5843-B8AD-5B11DA32C817}" type="datetimeFigureOut"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F017A-5844-AA87-249B-2F9C0DA7A8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3843C-E0E8-F1E9-C853-ABCB03E245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2B6ED-495E-0F42-9B76-F293DE0B2B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06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device&#10;&#10;Description automatically generated">
            <a:extLst>
              <a:ext uri="{FF2B5EF4-FFF2-40B4-BE49-F238E27FC236}">
                <a16:creationId xmlns:a16="http://schemas.microsoft.com/office/drawing/2014/main" id="{58658766-6F0D-8B34-B645-EA6EDD5CE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76" y="0"/>
            <a:ext cx="4476388" cy="6858000"/>
          </a:xfrm>
          <a:prstGeom prst="rect">
            <a:avLst/>
          </a:prstGeom>
        </p:spPr>
      </p:pic>
      <p:pic>
        <p:nvPicPr>
          <p:cNvPr id="7" name="Picture 6" descr="A letter of a prescription&#10;&#10;Description automatically generated with medium confidence">
            <a:extLst>
              <a:ext uri="{FF2B5EF4-FFF2-40B4-BE49-F238E27FC236}">
                <a16:creationId xmlns:a16="http://schemas.microsoft.com/office/drawing/2014/main" id="{8C275720-ECA5-CB13-8A95-9BEC515368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1251" y="0"/>
            <a:ext cx="6649049" cy="661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0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4129F390-7A76-E2B4-9D45-08364F4BE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513" y="78894"/>
            <a:ext cx="9096974" cy="670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93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paper&#10;&#10;Description automatically generated">
            <a:extLst>
              <a:ext uri="{FF2B5EF4-FFF2-40B4-BE49-F238E27FC236}">
                <a16:creationId xmlns:a16="http://schemas.microsoft.com/office/drawing/2014/main" id="{EC5CEA4A-0522-9E30-BCCD-967369507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85536"/>
            <a:ext cx="7772400" cy="577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40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medical report&#10;&#10;Description automatically generated">
            <a:extLst>
              <a:ext uri="{FF2B5EF4-FFF2-40B4-BE49-F238E27FC236}">
                <a16:creationId xmlns:a16="http://schemas.microsoft.com/office/drawing/2014/main" id="{439F7C66-2632-1E8B-07DF-8D180D9B6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328" y="562594"/>
            <a:ext cx="8349343" cy="6193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96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hand holding a magnifying glass&#10;&#10;Description automatically generated">
            <a:extLst>
              <a:ext uri="{FF2B5EF4-FFF2-40B4-BE49-F238E27FC236}">
                <a16:creationId xmlns:a16="http://schemas.microsoft.com/office/drawing/2014/main" id="{BF937C61-D95D-1B32-E975-4DBBCB7A32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236" y="142818"/>
            <a:ext cx="8853878" cy="657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55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document&#10;&#10;Description automatically generated">
            <a:extLst>
              <a:ext uri="{FF2B5EF4-FFF2-40B4-BE49-F238E27FC236}">
                <a16:creationId xmlns:a16="http://schemas.microsoft.com/office/drawing/2014/main" id="{44AE4C45-8071-2DB7-9099-DDE97B913B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445543"/>
            <a:ext cx="7772400" cy="596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056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4A05F392-95AD-1185-F119-3CED175B1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332" y="0"/>
            <a:ext cx="71593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53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text on a blue background&#10;&#10;Description automatically generated">
            <a:extLst>
              <a:ext uri="{FF2B5EF4-FFF2-40B4-BE49-F238E27FC236}">
                <a16:creationId xmlns:a16="http://schemas.microsoft.com/office/drawing/2014/main" id="{170B6C8C-563B-CB33-959A-87F5F566C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784" y="0"/>
            <a:ext cx="7772400" cy="673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914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0</Words>
  <Application>Microsoft Macintosh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Cortez, Nathan</dc:creator>
  <cp:lastModifiedBy>Cortez, Nathan</cp:lastModifiedBy>
  <cp:revision>1</cp:revision>
  <dcterms:created xsi:type="dcterms:W3CDTF">2024-02-08T23:11:49Z</dcterms:created>
  <dcterms:modified xsi:type="dcterms:W3CDTF">2024-02-09T15:39:44Z</dcterms:modified>
</cp:coreProperties>
</file>